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112000" cy="3562350"/>
  <p:notesSz cx="7112000" cy="3562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36" d="100"/>
          <a:sy n="236" d="100"/>
        </p:scale>
        <p:origin x="-294" y="7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264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12436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3876" y="1104328"/>
            <a:ext cx="6050597" cy="7480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67752" y="1994916"/>
            <a:ext cx="4982844" cy="890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21-Sep-16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5917" y="142493"/>
            <a:ext cx="6406514" cy="569975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5917" y="819340"/>
            <a:ext cx="6406514" cy="2351151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21-Sep-16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5917" y="142493"/>
            <a:ext cx="6406514" cy="569975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55917" y="819340"/>
            <a:ext cx="3096482" cy="23511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665950" y="819340"/>
            <a:ext cx="3096482" cy="23511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21-Sep-16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5917" y="142493"/>
            <a:ext cx="6406514" cy="569975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21-Sep-16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21-Sep-16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420239" y="3312985"/>
            <a:ext cx="2277871" cy="1781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55917" y="3312985"/>
            <a:ext cx="1637220" cy="1781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21-Sep-16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125212" y="3312985"/>
            <a:ext cx="1637220" cy="1781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3"/>
          <p:cNvGrpSpPr/>
          <p:nvPr/>
        </p:nvGrpSpPr>
        <p:grpSpPr>
          <a:xfrm>
            <a:off x="336425" y="432211"/>
            <a:ext cx="2732479" cy="2709282"/>
            <a:chOff x="336425" y="432211"/>
            <a:chExt cx="2732479" cy="2709282"/>
          </a:xfrm>
        </p:grpSpPr>
        <p:sp>
          <p:nvSpPr>
            <p:cNvPr id="4" name="object 4"/>
            <p:cNvSpPr/>
            <p:nvPr/>
          </p:nvSpPr>
          <p:spPr>
            <a:xfrm>
              <a:off x="428857" y="2883725"/>
              <a:ext cx="2531745" cy="0"/>
            </a:xfrm>
            <a:custGeom>
              <a:avLst/>
              <a:gdLst/>
              <a:ahLst/>
              <a:cxnLst/>
              <a:rect l="l" t="t" r="r" b="b"/>
              <a:pathLst>
                <a:path w="2531745">
                  <a:moveTo>
                    <a:pt x="0" y="0"/>
                  </a:moveTo>
                  <a:lnTo>
                    <a:pt x="2531516" y="0"/>
                  </a:lnTo>
                </a:path>
              </a:pathLst>
            </a:custGeom>
            <a:ln w="9753">
              <a:solidFill>
                <a:srgbClr val="005D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28857" y="3119767"/>
              <a:ext cx="2531745" cy="0"/>
            </a:xfrm>
            <a:custGeom>
              <a:avLst/>
              <a:gdLst/>
              <a:ahLst/>
              <a:cxnLst/>
              <a:rect l="l" t="t" r="r" b="b"/>
              <a:pathLst>
                <a:path w="2531745">
                  <a:moveTo>
                    <a:pt x="0" y="0"/>
                  </a:moveTo>
                  <a:lnTo>
                    <a:pt x="2531516" y="0"/>
                  </a:lnTo>
                </a:path>
              </a:pathLst>
            </a:custGeom>
            <a:ln w="9753">
              <a:solidFill>
                <a:srgbClr val="005D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36425" y="2841411"/>
              <a:ext cx="2732479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350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De</a:t>
              </a:r>
              <a:r>
                <a:rPr lang="en-IN" sz="1350" spc="-15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p</a:t>
              </a:r>
              <a:r>
                <a:rPr lang="en-IN" sz="1350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a</a:t>
              </a:r>
              <a:r>
                <a:rPr lang="en-IN" sz="1350" spc="10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r</a:t>
              </a:r>
              <a:r>
                <a:rPr lang="en-IN" sz="1350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tment of Computa</a:t>
              </a:r>
              <a:r>
                <a:rPr lang="en-IN" sz="1350" spc="-10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t</a:t>
              </a:r>
              <a:r>
                <a:rPr lang="en-IN" sz="1350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ional and Data S</a:t>
              </a:r>
              <a:r>
                <a:rPr lang="en-IN" sz="1350" spc="-30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c</a:t>
              </a:r>
              <a:r>
                <a:rPr lang="en-IN" sz="1350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iences</a:t>
              </a:r>
              <a:endParaRPr lang="en-IN" sz="1350" dirty="0" smtClean="0">
                <a:latin typeface="Economica"/>
                <a:cs typeface="Economica"/>
              </a:endParaRPr>
            </a:p>
          </p:txBody>
        </p:sp>
        <p:grpSp>
          <p:nvGrpSpPr>
            <p:cNvPr id="35" name="Group 34"/>
            <p:cNvGrpSpPr/>
            <p:nvPr/>
          </p:nvGrpSpPr>
          <p:grpSpPr>
            <a:xfrm>
              <a:off x="598488" y="432211"/>
              <a:ext cx="2120668" cy="2283253"/>
              <a:chOff x="598488" y="432211"/>
              <a:chExt cx="2120668" cy="2283253"/>
            </a:xfrm>
          </p:grpSpPr>
          <p:sp>
            <p:nvSpPr>
              <p:cNvPr id="8" name="object 8"/>
              <p:cNvSpPr/>
              <p:nvPr/>
            </p:nvSpPr>
            <p:spPr>
              <a:xfrm>
                <a:off x="1205052" y="2584170"/>
                <a:ext cx="73660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73659" h="73025">
                    <a:moveTo>
                      <a:pt x="39627" y="0"/>
                    </a:moveTo>
                    <a:lnTo>
                      <a:pt x="5051" y="17194"/>
                    </a:lnTo>
                    <a:lnTo>
                      <a:pt x="0" y="40554"/>
                    </a:lnTo>
                    <a:lnTo>
                      <a:pt x="3351" y="52202"/>
                    </a:lnTo>
                    <a:lnTo>
                      <a:pt x="10620" y="62446"/>
                    </a:lnTo>
                    <a:lnTo>
                      <a:pt x="17885" y="68116"/>
                    </a:lnTo>
                    <a:lnTo>
                      <a:pt x="29208" y="72513"/>
                    </a:lnTo>
                    <a:lnTo>
                      <a:pt x="41203" y="73008"/>
                    </a:lnTo>
                    <a:lnTo>
                      <a:pt x="52855" y="69591"/>
                    </a:lnTo>
                    <a:lnTo>
                      <a:pt x="63151" y="62251"/>
                    </a:lnTo>
                    <a:lnTo>
                      <a:pt x="69973" y="52632"/>
                    </a:lnTo>
                    <a:lnTo>
                      <a:pt x="73200" y="41606"/>
                    </a:lnTo>
                    <a:lnTo>
                      <a:pt x="72685" y="29895"/>
                    </a:lnTo>
                    <a:lnTo>
                      <a:pt x="68279" y="18223"/>
                    </a:lnTo>
                    <a:lnTo>
                      <a:pt x="59835" y="7312"/>
                    </a:lnTo>
                    <a:lnTo>
                      <a:pt x="50338" y="1961"/>
                    </a:lnTo>
                    <a:lnTo>
                      <a:pt x="39627" y="0"/>
                    </a:lnTo>
                    <a:close/>
                  </a:path>
                </a:pathLst>
              </a:custGeom>
              <a:solidFill>
                <a:srgbClr val="005D9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9" name="bk object 16"/>
              <p:cNvSpPr/>
              <p:nvPr/>
            </p:nvSpPr>
            <p:spPr>
              <a:xfrm>
                <a:off x="1962839" y="577608"/>
                <a:ext cx="667385" cy="1985010"/>
              </a:xfrm>
              <a:custGeom>
                <a:avLst/>
                <a:gdLst/>
                <a:ahLst/>
                <a:cxnLst/>
                <a:rect l="l" t="t" r="r" b="b"/>
                <a:pathLst>
                  <a:path w="667385" h="1985010">
                    <a:moveTo>
                      <a:pt x="0" y="0"/>
                    </a:moveTo>
                    <a:lnTo>
                      <a:pt x="72899" y="55445"/>
                    </a:lnTo>
                    <a:lnTo>
                      <a:pt x="139199" y="113673"/>
                    </a:lnTo>
                    <a:lnTo>
                      <a:pt x="199209" y="174074"/>
                    </a:lnTo>
                    <a:lnTo>
                      <a:pt x="253237" y="236039"/>
                    </a:lnTo>
                    <a:lnTo>
                      <a:pt x="301594" y="298962"/>
                    </a:lnTo>
                    <a:lnTo>
                      <a:pt x="344589" y="362233"/>
                    </a:lnTo>
                    <a:lnTo>
                      <a:pt x="382531" y="425245"/>
                    </a:lnTo>
                    <a:lnTo>
                      <a:pt x="415730" y="487388"/>
                    </a:lnTo>
                    <a:lnTo>
                      <a:pt x="444494" y="548056"/>
                    </a:lnTo>
                    <a:lnTo>
                      <a:pt x="469134" y="606639"/>
                    </a:lnTo>
                    <a:lnTo>
                      <a:pt x="489959" y="662529"/>
                    </a:lnTo>
                    <a:lnTo>
                      <a:pt x="507278" y="715119"/>
                    </a:lnTo>
                    <a:lnTo>
                      <a:pt x="521401" y="763799"/>
                    </a:lnTo>
                    <a:lnTo>
                      <a:pt x="532637" y="807962"/>
                    </a:lnTo>
                    <a:lnTo>
                      <a:pt x="541296" y="847000"/>
                    </a:lnTo>
                    <a:lnTo>
                      <a:pt x="552118" y="907265"/>
                    </a:lnTo>
                    <a:lnTo>
                      <a:pt x="556755" y="944016"/>
                    </a:lnTo>
                    <a:lnTo>
                      <a:pt x="556039" y="1047664"/>
                    </a:lnTo>
                    <a:lnTo>
                      <a:pt x="550684" y="1145660"/>
                    </a:lnTo>
                    <a:lnTo>
                      <a:pt x="541196" y="1238040"/>
                    </a:lnTo>
                    <a:lnTo>
                      <a:pt x="528080" y="1324842"/>
                    </a:lnTo>
                    <a:lnTo>
                      <a:pt x="511842" y="1406101"/>
                    </a:lnTo>
                    <a:lnTo>
                      <a:pt x="492988" y="1481853"/>
                    </a:lnTo>
                    <a:lnTo>
                      <a:pt x="472024" y="1552136"/>
                    </a:lnTo>
                    <a:lnTo>
                      <a:pt x="449453" y="1616986"/>
                    </a:lnTo>
                    <a:lnTo>
                      <a:pt x="425784" y="1676438"/>
                    </a:lnTo>
                    <a:lnTo>
                      <a:pt x="401520" y="1730530"/>
                    </a:lnTo>
                    <a:lnTo>
                      <a:pt x="377167" y="1779298"/>
                    </a:lnTo>
                    <a:lnTo>
                      <a:pt x="353231" y="1822777"/>
                    </a:lnTo>
                    <a:lnTo>
                      <a:pt x="330218" y="1861005"/>
                    </a:lnTo>
                    <a:lnTo>
                      <a:pt x="308633" y="1894018"/>
                    </a:lnTo>
                    <a:lnTo>
                      <a:pt x="271770" y="1944544"/>
                    </a:lnTo>
                    <a:lnTo>
                      <a:pt x="246686" y="1974646"/>
                    </a:lnTo>
                    <a:lnTo>
                      <a:pt x="237426" y="1984616"/>
                    </a:lnTo>
                    <a:lnTo>
                      <a:pt x="299925" y="1940762"/>
                    </a:lnTo>
                    <a:lnTo>
                      <a:pt x="356056" y="1890351"/>
                    </a:lnTo>
                    <a:lnTo>
                      <a:pt x="406161" y="1834335"/>
                    </a:lnTo>
                    <a:lnTo>
                      <a:pt x="450581" y="1773667"/>
                    </a:lnTo>
                    <a:lnTo>
                      <a:pt x="489661" y="1709299"/>
                    </a:lnTo>
                    <a:lnTo>
                      <a:pt x="523740" y="1642183"/>
                    </a:lnTo>
                    <a:lnTo>
                      <a:pt x="553161" y="1573272"/>
                    </a:lnTo>
                    <a:lnTo>
                      <a:pt x="578266" y="1503516"/>
                    </a:lnTo>
                    <a:lnTo>
                      <a:pt x="599398" y="1433869"/>
                    </a:lnTo>
                    <a:lnTo>
                      <a:pt x="616897" y="1365283"/>
                    </a:lnTo>
                    <a:lnTo>
                      <a:pt x="631107" y="1298710"/>
                    </a:lnTo>
                    <a:lnTo>
                      <a:pt x="642369" y="1235101"/>
                    </a:lnTo>
                    <a:lnTo>
                      <a:pt x="651025" y="1175410"/>
                    </a:lnTo>
                    <a:lnTo>
                      <a:pt x="657417" y="1120589"/>
                    </a:lnTo>
                    <a:lnTo>
                      <a:pt x="661888" y="1071589"/>
                    </a:lnTo>
                    <a:lnTo>
                      <a:pt x="664779" y="1029363"/>
                    </a:lnTo>
                    <a:lnTo>
                      <a:pt x="667189" y="969042"/>
                    </a:lnTo>
                    <a:lnTo>
                      <a:pt x="667393" y="952850"/>
                    </a:lnTo>
                    <a:lnTo>
                      <a:pt x="667385" y="947242"/>
                    </a:lnTo>
                    <a:lnTo>
                      <a:pt x="647153" y="834291"/>
                    </a:lnTo>
                    <a:lnTo>
                      <a:pt x="621068" y="730297"/>
                    </a:lnTo>
                    <a:lnTo>
                      <a:pt x="589873" y="634920"/>
                    </a:lnTo>
                    <a:lnTo>
                      <a:pt x="554314" y="547815"/>
                    </a:lnTo>
                    <a:lnTo>
                      <a:pt x="515137" y="468642"/>
                    </a:lnTo>
                    <a:lnTo>
                      <a:pt x="473086" y="397057"/>
                    </a:lnTo>
                    <a:lnTo>
                      <a:pt x="428907" y="332719"/>
                    </a:lnTo>
                    <a:lnTo>
                      <a:pt x="383345" y="275285"/>
                    </a:lnTo>
                    <a:lnTo>
                      <a:pt x="337146" y="224413"/>
                    </a:lnTo>
                    <a:lnTo>
                      <a:pt x="291053" y="179760"/>
                    </a:lnTo>
                    <a:lnTo>
                      <a:pt x="245814" y="140985"/>
                    </a:lnTo>
                    <a:lnTo>
                      <a:pt x="202173" y="107744"/>
                    </a:lnTo>
                    <a:lnTo>
                      <a:pt x="160874" y="79696"/>
                    </a:lnTo>
                    <a:lnTo>
                      <a:pt x="122665" y="56498"/>
                    </a:lnTo>
                    <a:lnTo>
                      <a:pt x="88289" y="37808"/>
                    </a:lnTo>
                    <a:lnTo>
                      <a:pt x="34019" y="12584"/>
                    </a:lnTo>
                    <a:lnTo>
                      <a:pt x="4028" y="12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D9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1" name="bk object 18"/>
              <p:cNvSpPr/>
              <p:nvPr/>
            </p:nvSpPr>
            <p:spPr>
              <a:xfrm>
                <a:off x="798262" y="732992"/>
                <a:ext cx="1520190" cy="1545590"/>
              </a:xfrm>
              <a:custGeom>
                <a:avLst/>
                <a:gdLst/>
                <a:ahLst/>
                <a:cxnLst/>
                <a:rect l="l" t="t" r="r" b="b"/>
                <a:pathLst>
                  <a:path w="1520189" h="1545589">
                    <a:moveTo>
                      <a:pt x="820" y="1503114"/>
                    </a:moveTo>
                    <a:lnTo>
                      <a:pt x="694" y="1505363"/>
                    </a:lnTo>
                    <a:lnTo>
                      <a:pt x="0" y="1534954"/>
                    </a:lnTo>
                    <a:lnTo>
                      <a:pt x="37" y="1545273"/>
                    </a:lnTo>
                    <a:lnTo>
                      <a:pt x="820" y="1503114"/>
                    </a:lnTo>
                    <a:close/>
                  </a:path>
                  <a:path w="1520189" h="1545589">
                    <a:moveTo>
                      <a:pt x="1276047" y="0"/>
                    </a:moveTo>
                    <a:lnTo>
                      <a:pt x="1182981" y="4203"/>
                    </a:lnTo>
                    <a:lnTo>
                      <a:pt x="1080725" y="14886"/>
                    </a:lnTo>
                    <a:lnTo>
                      <a:pt x="971664" y="33811"/>
                    </a:lnTo>
                    <a:lnTo>
                      <a:pt x="858182" y="62739"/>
                    </a:lnTo>
                    <a:lnTo>
                      <a:pt x="742664" y="103434"/>
                    </a:lnTo>
                    <a:lnTo>
                      <a:pt x="627493" y="157658"/>
                    </a:lnTo>
                    <a:lnTo>
                      <a:pt x="515054" y="227173"/>
                    </a:lnTo>
                    <a:lnTo>
                      <a:pt x="407733" y="313741"/>
                    </a:lnTo>
                    <a:lnTo>
                      <a:pt x="307912" y="419126"/>
                    </a:lnTo>
                    <a:lnTo>
                      <a:pt x="217977" y="545089"/>
                    </a:lnTo>
                    <a:lnTo>
                      <a:pt x="140311" y="693394"/>
                    </a:lnTo>
                    <a:lnTo>
                      <a:pt x="77300" y="865802"/>
                    </a:lnTo>
                    <a:lnTo>
                      <a:pt x="31328" y="1064077"/>
                    </a:lnTo>
                    <a:lnTo>
                      <a:pt x="4779" y="1289979"/>
                    </a:lnTo>
                    <a:lnTo>
                      <a:pt x="820" y="1503114"/>
                    </a:lnTo>
                    <a:lnTo>
                      <a:pt x="3332" y="1458550"/>
                    </a:lnTo>
                    <a:lnTo>
                      <a:pt x="9127" y="1396566"/>
                    </a:lnTo>
                    <a:lnTo>
                      <a:pt x="19289" y="1321461"/>
                    </a:lnTo>
                    <a:lnTo>
                      <a:pt x="35032" y="1235286"/>
                    </a:lnTo>
                    <a:lnTo>
                      <a:pt x="57567" y="1140089"/>
                    </a:lnTo>
                    <a:lnTo>
                      <a:pt x="88106" y="1037922"/>
                    </a:lnTo>
                    <a:lnTo>
                      <a:pt x="127862" y="930834"/>
                    </a:lnTo>
                    <a:lnTo>
                      <a:pt x="178045" y="820876"/>
                    </a:lnTo>
                    <a:lnTo>
                      <a:pt x="239869" y="710098"/>
                    </a:lnTo>
                    <a:lnTo>
                      <a:pt x="314545" y="600551"/>
                    </a:lnTo>
                    <a:lnTo>
                      <a:pt x="403286" y="494283"/>
                    </a:lnTo>
                    <a:lnTo>
                      <a:pt x="507302" y="393347"/>
                    </a:lnTo>
                    <a:lnTo>
                      <a:pt x="627807" y="299791"/>
                    </a:lnTo>
                    <a:lnTo>
                      <a:pt x="766012" y="215665"/>
                    </a:lnTo>
                    <a:lnTo>
                      <a:pt x="923129" y="143022"/>
                    </a:lnTo>
                    <a:lnTo>
                      <a:pt x="1100371" y="83909"/>
                    </a:lnTo>
                    <a:lnTo>
                      <a:pt x="1298949" y="40378"/>
                    </a:lnTo>
                    <a:lnTo>
                      <a:pt x="1520075" y="14478"/>
                    </a:lnTo>
                    <a:lnTo>
                      <a:pt x="1508724" y="12724"/>
                    </a:lnTo>
                    <a:lnTo>
                      <a:pt x="1476262" y="8637"/>
                    </a:lnTo>
                    <a:lnTo>
                      <a:pt x="1425072" y="3979"/>
                    </a:lnTo>
                    <a:lnTo>
                      <a:pt x="1357539" y="512"/>
                    </a:lnTo>
                    <a:lnTo>
                      <a:pt x="1276047" y="0"/>
                    </a:lnTo>
                    <a:close/>
                  </a:path>
                </a:pathLst>
              </a:custGeom>
              <a:solidFill>
                <a:srgbClr val="59CAF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2" name="bk object 19"/>
              <p:cNvSpPr/>
              <p:nvPr/>
            </p:nvSpPr>
            <p:spPr>
              <a:xfrm>
                <a:off x="907837" y="1023442"/>
                <a:ext cx="1642745" cy="328930"/>
              </a:xfrm>
              <a:custGeom>
                <a:avLst/>
                <a:gdLst/>
                <a:ahLst/>
                <a:cxnLst/>
                <a:rect l="l" t="t" r="r" b="b"/>
                <a:pathLst>
                  <a:path w="1642745" h="328930">
                    <a:moveTo>
                      <a:pt x="0" y="0"/>
                    </a:moveTo>
                    <a:lnTo>
                      <a:pt x="53279" y="37931"/>
                    </a:lnTo>
                    <a:lnTo>
                      <a:pt x="93011" y="63744"/>
                    </a:lnTo>
                    <a:lnTo>
                      <a:pt x="142663" y="93835"/>
                    </a:lnTo>
                    <a:lnTo>
                      <a:pt x="201595" y="126820"/>
                    </a:lnTo>
                    <a:lnTo>
                      <a:pt x="269165" y="161315"/>
                    </a:lnTo>
                    <a:lnTo>
                      <a:pt x="344734" y="195938"/>
                    </a:lnTo>
                    <a:lnTo>
                      <a:pt x="427662" y="229304"/>
                    </a:lnTo>
                    <a:lnTo>
                      <a:pt x="517309" y="260029"/>
                    </a:lnTo>
                    <a:lnTo>
                      <a:pt x="613034" y="286730"/>
                    </a:lnTo>
                    <a:lnTo>
                      <a:pt x="714197" y="308022"/>
                    </a:lnTo>
                    <a:lnTo>
                      <a:pt x="820159" y="322523"/>
                    </a:lnTo>
                    <a:lnTo>
                      <a:pt x="930278" y="328849"/>
                    </a:lnTo>
                    <a:lnTo>
                      <a:pt x="1043916" y="325615"/>
                    </a:lnTo>
                    <a:lnTo>
                      <a:pt x="1160431" y="311438"/>
                    </a:lnTo>
                    <a:lnTo>
                      <a:pt x="1279183" y="284935"/>
                    </a:lnTo>
                    <a:lnTo>
                      <a:pt x="1399534" y="244721"/>
                    </a:lnTo>
                    <a:lnTo>
                      <a:pt x="1473085" y="211186"/>
                    </a:lnTo>
                    <a:lnTo>
                      <a:pt x="875165" y="211186"/>
                    </a:lnTo>
                    <a:lnTo>
                      <a:pt x="767774" y="207492"/>
                    </a:lnTo>
                    <a:lnTo>
                      <a:pt x="657977" y="198726"/>
                    </a:lnTo>
                    <a:lnTo>
                      <a:pt x="546691" y="184182"/>
                    </a:lnTo>
                    <a:lnTo>
                      <a:pt x="434831" y="163150"/>
                    </a:lnTo>
                    <a:lnTo>
                      <a:pt x="323316" y="134924"/>
                    </a:lnTo>
                    <a:lnTo>
                      <a:pt x="213061" y="98796"/>
                    </a:lnTo>
                    <a:lnTo>
                      <a:pt x="104983" y="54057"/>
                    </a:lnTo>
                    <a:lnTo>
                      <a:pt x="0" y="0"/>
                    </a:lnTo>
                    <a:close/>
                  </a:path>
                  <a:path w="1642745" h="328930">
                    <a:moveTo>
                      <a:pt x="1642465" y="117627"/>
                    </a:moveTo>
                    <a:lnTo>
                      <a:pt x="1582133" y="133030"/>
                    </a:lnTo>
                    <a:lnTo>
                      <a:pt x="1537653" y="143123"/>
                    </a:lnTo>
                    <a:lnTo>
                      <a:pt x="1482515" y="154515"/>
                    </a:lnTo>
                    <a:lnTo>
                      <a:pt x="1417638" y="166499"/>
                    </a:lnTo>
                    <a:lnTo>
                      <a:pt x="1343937" y="178367"/>
                    </a:lnTo>
                    <a:lnTo>
                      <a:pt x="1262303" y="189413"/>
                    </a:lnTo>
                    <a:lnTo>
                      <a:pt x="1173731" y="198922"/>
                    </a:lnTo>
                    <a:lnTo>
                      <a:pt x="1079060" y="206194"/>
                    </a:lnTo>
                    <a:lnTo>
                      <a:pt x="979232" y="210518"/>
                    </a:lnTo>
                    <a:lnTo>
                      <a:pt x="875165" y="211186"/>
                    </a:lnTo>
                    <a:lnTo>
                      <a:pt x="1473085" y="211186"/>
                    </a:lnTo>
                    <a:lnTo>
                      <a:pt x="1520846" y="189410"/>
                    </a:lnTo>
                    <a:lnTo>
                      <a:pt x="1642465" y="117627"/>
                    </a:lnTo>
                    <a:close/>
                  </a:path>
                </a:pathLst>
              </a:custGeom>
              <a:solidFill>
                <a:srgbClr val="F9851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3" name="bk object 20"/>
              <p:cNvSpPr/>
              <p:nvPr/>
            </p:nvSpPr>
            <p:spPr>
              <a:xfrm>
                <a:off x="700370" y="1230909"/>
                <a:ext cx="1769110" cy="1014730"/>
              </a:xfrm>
              <a:custGeom>
                <a:avLst/>
                <a:gdLst/>
                <a:ahLst/>
                <a:cxnLst/>
                <a:rect l="l" t="t" r="r" b="b"/>
                <a:pathLst>
                  <a:path w="1769110" h="1014730">
                    <a:moveTo>
                      <a:pt x="0" y="0"/>
                    </a:moveTo>
                    <a:lnTo>
                      <a:pt x="78777" y="210379"/>
                    </a:lnTo>
                    <a:lnTo>
                      <a:pt x="167918" y="390957"/>
                    </a:lnTo>
                    <a:lnTo>
                      <a:pt x="265866" y="543789"/>
                    </a:lnTo>
                    <a:lnTo>
                      <a:pt x="371062" y="670932"/>
                    </a:lnTo>
                    <a:lnTo>
                      <a:pt x="481951" y="774441"/>
                    </a:lnTo>
                    <a:lnTo>
                      <a:pt x="596973" y="856373"/>
                    </a:lnTo>
                    <a:lnTo>
                      <a:pt x="714571" y="918782"/>
                    </a:lnTo>
                    <a:lnTo>
                      <a:pt x="833189" y="963726"/>
                    </a:lnTo>
                    <a:lnTo>
                      <a:pt x="951268" y="993259"/>
                    </a:lnTo>
                    <a:lnTo>
                      <a:pt x="1067250" y="1009438"/>
                    </a:lnTo>
                    <a:lnTo>
                      <a:pt x="1179579" y="1014319"/>
                    </a:lnTo>
                    <a:lnTo>
                      <a:pt x="1286697" y="1009958"/>
                    </a:lnTo>
                    <a:lnTo>
                      <a:pt x="1387045" y="998410"/>
                    </a:lnTo>
                    <a:lnTo>
                      <a:pt x="1479067" y="981732"/>
                    </a:lnTo>
                    <a:lnTo>
                      <a:pt x="1530685" y="969318"/>
                    </a:lnTo>
                    <a:lnTo>
                      <a:pt x="1301323" y="969318"/>
                    </a:lnTo>
                    <a:lnTo>
                      <a:pt x="1159559" y="955183"/>
                    </a:lnTo>
                    <a:lnTo>
                      <a:pt x="1025147" y="924372"/>
                    </a:lnTo>
                    <a:lnTo>
                      <a:pt x="898247" y="879150"/>
                    </a:lnTo>
                    <a:lnTo>
                      <a:pt x="779018" y="821779"/>
                    </a:lnTo>
                    <a:lnTo>
                      <a:pt x="667620" y="754522"/>
                    </a:lnTo>
                    <a:lnTo>
                      <a:pt x="564215" y="679642"/>
                    </a:lnTo>
                    <a:lnTo>
                      <a:pt x="468961" y="599401"/>
                    </a:lnTo>
                    <a:lnTo>
                      <a:pt x="382020" y="516063"/>
                    </a:lnTo>
                    <a:lnTo>
                      <a:pt x="303550" y="431891"/>
                    </a:lnTo>
                    <a:lnTo>
                      <a:pt x="233713" y="349146"/>
                    </a:lnTo>
                    <a:lnTo>
                      <a:pt x="172668" y="270092"/>
                    </a:lnTo>
                    <a:lnTo>
                      <a:pt x="120575" y="196992"/>
                    </a:lnTo>
                    <a:lnTo>
                      <a:pt x="77595" y="132109"/>
                    </a:lnTo>
                    <a:lnTo>
                      <a:pt x="43887" y="77705"/>
                    </a:lnTo>
                    <a:lnTo>
                      <a:pt x="19612" y="36044"/>
                    </a:lnTo>
                    <a:lnTo>
                      <a:pt x="4929" y="9388"/>
                    </a:lnTo>
                    <a:lnTo>
                      <a:pt x="0" y="0"/>
                    </a:lnTo>
                    <a:close/>
                  </a:path>
                  <a:path w="1769110" h="1014730">
                    <a:moveTo>
                      <a:pt x="1769122" y="889050"/>
                    </a:moveTo>
                    <a:lnTo>
                      <a:pt x="1606265" y="938515"/>
                    </a:lnTo>
                    <a:lnTo>
                      <a:pt x="1450278" y="964517"/>
                    </a:lnTo>
                    <a:lnTo>
                      <a:pt x="1301323" y="969318"/>
                    </a:lnTo>
                    <a:lnTo>
                      <a:pt x="1530685" y="969318"/>
                    </a:lnTo>
                    <a:lnTo>
                      <a:pt x="1631902" y="941207"/>
                    </a:lnTo>
                    <a:lnTo>
                      <a:pt x="1689599" y="921472"/>
                    </a:lnTo>
                    <a:lnTo>
                      <a:pt x="1732740" y="904831"/>
                    </a:lnTo>
                    <a:lnTo>
                      <a:pt x="1759767" y="893338"/>
                    </a:lnTo>
                    <a:lnTo>
                      <a:pt x="1769122" y="889050"/>
                    </a:lnTo>
                    <a:close/>
                  </a:path>
                </a:pathLst>
              </a:custGeom>
              <a:solidFill>
                <a:srgbClr val="F9851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4" name="bk object 21"/>
              <p:cNvSpPr/>
              <p:nvPr/>
            </p:nvSpPr>
            <p:spPr>
              <a:xfrm>
                <a:off x="1073039" y="1185621"/>
                <a:ext cx="1584960" cy="1365250"/>
              </a:xfrm>
              <a:custGeom>
                <a:avLst/>
                <a:gdLst/>
                <a:ahLst/>
                <a:cxnLst/>
                <a:rect l="l" t="t" r="r" b="b"/>
                <a:pathLst>
                  <a:path w="1584960" h="1365250">
                    <a:moveTo>
                      <a:pt x="1584629" y="0"/>
                    </a:moveTo>
                    <a:lnTo>
                      <a:pt x="1576998" y="38164"/>
                    </a:lnTo>
                    <a:lnTo>
                      <a:pt x="1566433" y="82778"/>
                    </a:lnTo>
                    <a:lnTo>
                      <a:pt x="1550454" y="141664"/>
                    </a:lnTo>
                    <a:lnTo>
                      <a:pt x="1528378" y="212762"/>
                    </a:lnTo>
                    <a:lnTo>
                      <a:pt x="1499520" y="294010"/>
                    </a:lnTo>
                    <a:lnTo>
                      <a:pt x="1463195" y="383346"/>
                    </a:lnTo>
                    <a:lnTo>
                      <a:pt x="1418719" y="478711"/>
                    </a:lnTo>
                    <a:lnTo>
                      <a:pt x="1365406" y="578041"/>
                    </a:lnTo>
                    <a:lnTo>
                      <a:pt x="1302573" y="679276"/>
                    </a:lnTo>
                    <a:lnTo>
                      <a:pt x="1229535" y="780356"/>
                    </a:lnTo>
                    <a:lnTo>
                      <a:pt x="1145608" y="879217"/>
                    </a:lnTo>
                    <a:lnTo>
                      <a:pt x="1050105" y="973800"/>
                    </a:lnTo>
                    <a:lnTo>
                      <a:pt x="942344" y="1062042"/>
                    </a:lnTo>
                    <a:lnTo>
                      <a:pt x="821639" y="1141883"/>
                    </a:lnTo>
                    <a:lnTo>
                      <a:pt x="687306" y="1211262"/>
                    </a:lnTo>
                    <a:lnTo>
                      <a:pt x="538660" y="1268116"/>
                    </a:lnTo>
                    <a:lnTo>
                      <a:pt x="375017" y="1310385"/>
                    </a:lnTo>
                    <a:lnTo>
                      <a:pt x="195692" y="1336008"/>
                    </a:lnTo>
                    <a:lnTo>
                      <a:pt x="0" y="1342923"/>
                    </a:lnTo>
                    <a:lnTo>
                      <a:pt x="10172" y="1344938"/>
                    </a:lnTo>
                    <a:lnTo>
                      <a:pt x="39381" y="1349852"/>
                    </a:lnTo>
                    <a:lnTo>
                      <a:pt x="85666" y="1355970"/>
                    </a:lnTo>
                    <a:lnTo>
                      <a:pt x="147065" y="1361593"/>
                    </a:lnTo>
                    <a:lnTo>
                      <a:pt x="221618" y="1365025"/>
                    </a:lnTo>
                    <a:lnTo>
                      <a:pt x="307362" y="1364571"/>
                    </a:lnTo>
                    <a:lnTo>
                      <a:pt x="402338" y="1358533"/>
                    </a:lnTo>
                    <a:lnTo>
                      <a:pt x="504582" y="1345215"/>
                    </a:lnTo>
                    <a:lnTo>
                      <a:pt x="612135" y="1322921"/>
                    </a:lnTo>
                    <a:lnTo>
                      <a:pt x="723034" y="1289953"/>
                    </a:lnTo>
                    <a:lnTo>
                      <a:pt x="835319" y="1244615"/>
                    </a:lnTo>
                    <a:lnTo>
                      <a:pt x="947029" y="1185211"/>
                    </a:lnTo>
                    <a:lnTo>
                      <a:pt x="1056202" y="1110044"/>
                    </a:lnTo>
                    <a:lnTo>
                      <a:pt x="1160876" y="1017417"/>
                    </a:lnTo>
                    <a:lnTo>
                      <a:pt x="1259091" y="905634"/>
                    </a:lnTo>
                    <a:lnTo>
                      <a:pt x="1348885" y="772999"/>
                    </a:lnTo>
                    <a:lnTo>
                      <a:pt x="1428297" y="617814"/>
                    </a:lnTo>
                    <a:lnTo>
                      <a:pt x="1495366" y="438384"/>
                    </a:lnTo>
                    <a:lnTo>
                      <a:pt x="1548131" y="233011"/>
                    </a:lnTo>
                    <a:lnTo>
                      <a:pt x="1584629" y="0"/>
                    </a:lnTo>
                    <a:close/>
                  </a:path>
                </a:pathLst>
              </a:custGeom>
              <a:solidFill>
                <a:srgbClr val="59CAF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" name="object 6"/>
              <p:cNvSpPr/>
              <p:nvPr/>
            </p:nvSpPr>
            <p:spPr>
              <a:xfrm>
                <a:off x="1120242" y="676770"/>
                <a:ext cx="903605" cy="1850389"/>
              </a:xfrm>
              <a:custGeom>
                <a:avLst/>
                <a:gdLst/>
                <a:ahLst/>
                <a:cxnLst/>
                <a:rect l="l" t="t" r="r" b="b"/>
                <a:pathLst>
                  <a:path w="903605" h="1850389">
                    <a:moveTo>
                      <a:pt x="7521" y="0"/>
                    </a:moveTo>
                    <a:lnTo>
                      <a:pt x="6543" y="9885"/>
                    </a:lnTo>
                    <a:lnTo>
                      <a:pt x="4286" y="38436"/>
                    </a:lnTo>
                    <a:lnTo>
                      <a:pt x="1766" y="83990"/>
                    </a:lnTo>
                    <a:lnTo>
                      <a:pt x="0" y="144886"/>
                    </a:lnTo>
                    <a:lnTo>
                      <a:pt x="2" y="219464"/>
                    </a:lnTo>
                    <a:lnTo>
                      <a:pt x="2791" y="306062"/>
                    </a:lnTo>
                    <a:lnTo>
                      <a:pt x="9381" y="403020"/>
                    </a:lnTo>
                    <a:lnTo>
                      <a:pt x="20789" y="508676"/>
                    </a:lnTo>
                    <a:lnTo>
                      <a:pt x="38030" y="621369"/>
                    </a:lnTo>
                    <a:lnTo>
                      <a:pt x="62121" y="739438"/>
                    </a:lnTo>
                    <a:lnTo>
                      <a:pt x="94079" y="861222"/>
                    </a:lnTo>
                    <a:lnTo>
                      <a:pt x="134918" y="985061"/>
                    </a:lnTo>
                    <a:lnTo>
                      <a:pt x="185655" y="1109292"/>
                    </a:lnTo>
                    <a:lnTo>
                      <a:pt x="247307" y="1232256"/>
                    </a:lnTo>
                    <a:lnTo>
                      <a:pt x="320889" y="1352290"/>
                    </a:lnTo>
                    <a:lnTo>
                      <a:pt x="407417" y="1467734"/>
                    </a:lnTo>
                    <a:lnTo>
                      <a:pt x="507908" y="1576927"/>
                    </a:lnTo>
                    <a:lnTo>
                      <a:pt x="623377" y="1678208"/>
                    </a:lnTo>
                    <a:lnTo>
                      <a:pt x="754841" y="1769916"/>
                    </a:lnTo>
                    <a:lnTo>
                      <a:pt x="903315" y="1850389"/>
                    </a:lnTo>
                    <a:lnTo>
                      <a:pt x="897172" y="1846425"/>
                    </a:lnTo>
                    <a:lnTo>
                      <a:pt x="879563" y="1834390"/>
                    </a:lnTo>
                    <a:lnTo>
                      <a:pt x="814882" y="1785280"/>
                    </a:lnTo>
                    <a:lnTo>
                      <a:pt x="770275" y="1747786"/>
                    </a:lnTo>
                    <a:lnTo>
                      <a:pt x="719134" y="1701388"/>
                    </a:lnTo>
                    <a:lnTo>
                      <a:pt x="662693" y="1645877"/>
                    </a:lnTo>
                    <a:lnTo>
                      <a:pt x="602184" y="1581045"/>
                    </a:lnTo>
                    <a:lnTo>
                      <a:pt x="538839" y="1506682"/>
                    </a:lnTo>
                    <a:lnTo>
                      <a:pt x="473892" y="1422580"/>
                    </a:lnTo>
                    <a:lnTo>
                      <a:pt x="408575" y="1328531"/>
                    </a:lnTo>
                    <a:lnTo>
                      <a:pt x="344122" y="1224325"/>
                    </a:lnTo>
                    <a:lnTo>
                      <a:pt x="281765" y="1109754"/>
                    </a:lnTo>
                    <a:lnTo>
                      <a:pt x="222738" y="984610"/>
                    </a:lnTo>
                    <a:lnTo>
                      <a:pt x="168272" y="848682"/>
                    </a:lnTo>
                    <a:lnTo>
                      <a:pt x="119601" y="701763"/>
                    </a:lnTo>
                    <a:lnTo>
                      <a:pt x="77957" y="543644"/>
                    </a:lnTo>
                    <a:lnTo>
                      <a:pt x="44574" y="374117"/>
                    </a:lnTo>
                    <a:lnTo>
                      <a:pt x="20684" y="192971"/>
                    </a:lnTo>
                    <a:lnTo>
                      <a:pt x="7521" y="0"/>
                    </a:lnTo>
                    <a:close/>
                  </a:path>
                </a:pathLst>
              </a:custGeom>
              <a:solidFill>
                <a:srgbClr val="005D9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" name="object 3"/>
              <p:cNvSpPr/>
              <p:nvPr/>
            </p:nvSpPr>
            <p:spPr>
              <a:xfrm>
                <a:off x="1261659" y="548589"/>
                <a:ext cx="688975" cy="2056764"/>
              </a:xfrm>
              <a:custGeom>
                <a:avLst/>
                <a:gdLst/>
                <a:ahLst/>
                <a:cxnLst/>
                <a:rect l="l" t="t" r="r" b="b"/>
                <a:pathLst>
                  <a:path w="688975" h="2056764">
                    <a:moveTo>
                      <a:pt x="449211" y="0"/>
                    </a:moveTo>
                    <a:lnTo>
                      <a:pt x="473981" y="68522"/>
                    </a:lnTo>
                    <a:lnTo>
                      <a:pt x="489599" y="119491"/>
                    </a:lnTo>
                    <a:lnTo>
                      <a:pt x="506618" y="183068"/>
                    </a:lnTo>
                    <a:lnTo>
                      <a:pt x="523671" y="258381"/>
                    </a:lnTo>
                    <a:lnTo>
                      <a:pt x="539389" y="344558"/>
                    </a:lnTo>
                    <a:lnTo>
                      <a:pt x="552406" y="440725"/>
                    </a:lnTo>
                    <a:lnTo>
                      <a:pt x="561353" y="546010"/>
                    </a:lnTo>
                    <a:lnTo>
                      <a:pt x="564862" y="659541"/>
                    </a:lnTo>
                    <a:lnTo>
                      <a:pt x="561566" y="780443"/>
                    </a:lnTo>
                    <a:lnTo>
                      <a:pt x="550098" y="907845"/>
                    </a:lnTo>
                    <a:lnTo>
                      <a:pt x="529089" y="1040874"/>
                    </a:lnTo>
                    <a:lnTo>
                      <a:pt x="497171" y="1178656"/>
                    </a:lnTo>
                    <a:lnTo>
                      <a:pt x="452978" y="1320320"/>
                    </a:lnTo>
                    <a:lnTo>
                      <a:pt x="395140" y="1464992"/>
                    </a:lnTo>
                    <a:lnTo>
                      <a:pt x="322292" y="1611799"/>
                    </a:lnTo>
                    <a:lnTo>
                      <a:pt x="233064" y="1759870"/>
                    </a:lnTo>
                    <a:lnTo>
                      <a:pt x="126089" y="1908330"/>
                    </a:lnTo>
                    <a:lnTo>
                      <a:pt x="0" y="2056307"/>
                    </a:lnTo>
                    <a:lnTo>
                      <a:pt x="8485" y="2049380"/>
                    </a:lnTo>
                    <a:lnTo>
                      <a:pt x="69398" y="1995651"/>
                    </a:lnTo>
                    <a:lnTo>
                      <a:pt x="117174" y="1949979"/>
                    </a:lnTo>
                    <a:lnTo>
                      <a:pt x="173396" y="1892520"/>
                    </a:lnTo>
                    <a:lnTo>
                      <a:pt x="235740" y="1823839"/>
                    </a:lnTo>
                    <a:lnTo>
                      <a:pt x="301880" y="1744501"/>
                    </a:lnTo>
                    <a:lnTo>
                      <a:pt x="369491" y="1655069"/>
                    </a:lnTo>
                    <a:lnTo>
                      <a:pt x="436248" y="1556108"/>
                    </a:lnTo>
                    <a:lnTo>
                      <a:pt x="499825" y="1448182"/>
                    </a:lnTo>
                    <a:lnTo>
                      <a:pt x="557899" y="1331856"/>
                    </a:lnTo>
                    <a:lnTo>
                      <a:pt x="608142" y="1207693"/>
                    </a:lnTo>
                    <a:lnTo>
                      <a:pt x="648231" y="1076258"/>
                    </a:lnTo>
                    <a:lnTo>
                      <a:pt x="675840" y="938116"/>
                    </a:lnTo>
                    <a:lnTo>
                      <a:pt x="688644" y="793830"/>
                    </a:lnTo>
                    <a:lnTo>
                      <a:pt x="684319" y="643965"/>
                    </a:lnTo>
                    <a:lnTo>
                      <a:pt x="660537" y="489085"/>
                    </a:lnTo>
                    <a:lnTo>
                      <a:pt x="614976" y="329755"/>
                    </a:lnTo>
                    <a:lnTo>
                      <a:pt x="545309" y="166538"/>
                    </a:lnTo>
                    <a:lnTo>
                      <a:pt x="449211" y="0"/>
                    </a:lnTo>
                    <a:close/>
                  </a:path>
                </a:pathLst>
              </a:custGeom>
              <a:solidFill>
                <a:srgbClr val="005D9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0" name="bk object 17"/>
              <p:cNvSpPr/>
              <p:nvPr/>
            </p:nvSpPr>
            <p:spPr>
              <a:xfrm>
                <a:off x="2291458" y="694662"/>
                <a:ext cx="90805" cy="90170"/>
              </a:xfrm>
              <a:prstGeom prst="ellipse">
                <a:avLst/>
              </a:prstGeom>
              <a:solidFill>
                <a:srgbClr val="59CAF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" name="object 9"/>
              <p:cNvSpPr/>
              <p:nvPr/>
            </p:nvSpPr>
            <p:spPr>
              <a:xfrm>
                <a:off x="772465" y="2174830"/>
                <a:ext cx="405130" cy="405130"/>
              </a:xfrm>
              <a:prstGeom prst="ellipse">
                <a:avLst/>
              </a:prstGeom>
              <a:solidFill>
                <a:srgbClr val="59CAF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" name="object 10"/>
              <p:cNvSpPr/>
              <p:nvPr/>
            </p:nvSpPr>
            <p:spPr>
              <a:xfrm>
                <a:off x="1983695" y="2452574"/>
                <a:ext cx="263525" cy="262890"/>
              </a:xfrm>
              <a:prstGeom prst="ellipse">
                <a:avLst/>
              </a:prstGeom>
              <a:solidFill>
                <a:srgbClr val="005D9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1" name="object 11"/>
              <p:cNvSpPr/>
              <p:nvPr/>
            </p:nvSpPr>
            <p:spPr>
              <a:xfrm>
                <a:off x="1565130" y="432211"/>
                <a:ext cx="194310" cy="194310"/>
              </a:xfrm>
              <a:prstGeom prst="ellipse">
                <a:avLst/>
              </a:prstGeom>
              <a:solidFill>
                <a:srgbClr val="005D9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5" name="object 15"/>
              <p:cNvSpPr/>
              <p:nvPr/>
            </p:nvSpPr>
            <p:spPr>
              <a:xfrm>
                <a:off x="598488" y="922194"/>
                <a:ext cx="349885" cy="349885"/>
              </a:xfrm>
              <a:prstGeom prst="ellipse">
                <a:avLst/>
              </a:prstGeom>
              <a:solidFill>
                <a:srgbClr val="005D9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6" name="object 16"/>
              <p:cNvSpPr/>
              <p:nvPr/>
            </p:nvSpPr>
            <p:spPr>
              <a:xfrm>
                <a:off x="2439509" y="2004129"/>
                <a:ext cx="216535" cy="215900"/>
              </a:xfrm>
              <a:prstGeom prst="ellipse">
                <a:avLst/>
              </a:prstGeom>
              <a:solidFill>
                <a:srgbClr val="59CAF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2" name="object 12"/>
              <p:cNvSpPr/>
              <p:nvPr/>
            </p:nvSpPr>
            <p:spPr>
              <a:xfrm>
                <a:off x="1694618" y="1126556"/>
                <a:ext cx="411480" cy="411480"/>
              </a:xfrm>
              <a:prstGeom prst="ellipse">
                <a:avLst/>
              </a:prstGeom>
              <a:solidFill>
                <a:srgbClr val="59CAF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" name="object 7"/>
              <p:cNvSpPr/>
              <p:nvPr/>
            </p:nvSpPr>
            <p:spPr>
              <a:xfrm>
                <a:off x="1095003" y="657286"/>
                <a:ext cx="73660" cy="73025"/>
              </a:xfrm>
              <a:prstGeom prst="ellipse">
                <a:avLst/>
              </a:prstGeom>
              <a:solidFill>
                <a:srgbClr val="59CAF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" name="object 13"/>
              <p:cNvSpPr/>
              <p:nvPr/>
            </p:nvSpPr>
            <p:spPr>
              <a:xfrm>
                <a:off x="2502621" y="1005472"/>
                <a:ext cx="216535" cy="215900"/>
              </a:xfrm>
              <a:prstGeom prst="ellipse">
                <a:avLst/>
              </a:prstGeom>
              <a:solidFill>
                <a:srgbClr val="F9851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4" name="object 14"/>
              <p:cNvSpPr/>
              <p:nvPr/>
            </p:nvSpPr>
            <p:spPr>
              <a:xfrm>
                <a:off x="1861260" y="481948"/>
                <a:ext cx="129539" cy="128905"/>
              </a:xfrm>
              <a:prstGeom prst="ellipse">
                <a:avLst/>
              </a:prstGeom>
              <a:solidFill>
                <a:srgbClr val="F9851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grpSp>
        <p:nvGrpSpPr>
          <p:cNvPr id="65" name="Group 64"/>
          <p:cNvGrpSpPr/>
          <p:nvPr/>
        </p:nvGrpSpPr>
        <p:grpSpPr>
          <a:xfrm>
            <a:off x="3852448" y="177382"/>
            <a:ext cx="3111965" cy="1504878"/>
            <a:chOff x="3852448" y="177382"/>
            <a:chExt cx="3111965" cy="1504878"/>
          </a:xfrm>
        </p:grpSpPr>
        <p:sp>
          <p:nvSpPr>
            <p:cNvPr id="19" name="object 19"/>
            <p:cNvSpPr/>
            <p:nvPr/>
          </p:nvSpPr>
          <p:spPr>
            <a:xfrm>
              <a:off x="3930990" y="1669208"/>
              <a:ext cx="2921635" cy="0"/>
            </a:xfrm>
            <a:custGeom>
              <a:avLst/>
              <a:gdLst/>
              <a:ahLst/>
              <a:cxnLst/>
              <a:rect l="l" t="t" r="r" b="b"/>
              <a:pathLst>
                <a:path w="2921634">
                  <a:moveTo>
                    <a:pt x="0" y="0"/>
                  </a:moveTo>
                  <a:lnTo>
                    <a:pt x="2921203" y="0"/>
                  </a:lnTo>
                </a:path>
              </a:pathLst>
            </a:custGeom>
            <a:ln w="7124">
              <a:solidFill>
                <a:srgbClr val="005D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6" name="Group 35"/>
            <p:cNvGrpSpPr>
              <a:grpSpLocks noChangeAspect="1"/>
            </p:cNvGrpSpPr>
            <p:nvPr/>
          </p:nvGrpSpPr>
          <p:grpSpPr>
            <a:xfrm>
              <a:off x="3927903" y="264369"/>
              <a:ext cx="1003096" cy="1080000"/>
              <a:chOff x="598488" y="432211"/>
              <a:chExt cx="2120668" cy="2283253"/>
            </a:xfrm>
          </p:grpSpPr>
          <p:sp>
            <p:nvSpPr>
              <p:cNvPr id="37" name="object 8"/>
              <p:cNvSpPr/>
              <p:nvPr/>
            </p:nvSpPr>
            <p:spPr>
              <a:xfrm>
                <a:off x="1205052" y="2584170"/>
                <a:ext cx="73660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73659" h="73025">
                    <a:moveTo>
                      <a:pt x="39627" y="0"/>
                    </a:moveTo>
                    <a:lnTo>
                      <a:pt x="5051" y="17194"/>
                    </a:lnTo>
                    <a:lnTo>
                      <a:pt x="0" y="40554"/>
                    </a:lnTo>
                    <a:lnTo>
                      <a:pt x="3351" y="52202"/>
                    </a:lnTo>
                    <a:lnTo>
                      <a:pt x="10620" y="62446"/>
                    </a:lnTo>
                    <a:lnTo>
                      <a:pt x="17885" y="68116"/>
                    </a:lnTo>
                    <a:lnTo>
                      <a:pt x="29208" y="72513"/>
                    </a:lnTo>
                    <a:lnTo>
                      <a:pt x="41203" y="73008"/>
                    </a:lnTo>
                    <a:lnTo>
                      <a:pt x="52855" y="69591"/>
                    </a:lnTo>
                    <a:lnTo>
                      <a:pt x="63151" y="62251"/>
                    </a:lnTo>
                    <a:lnTo>
                      <a:pt x="69973" y="52632"/>
                    </a:lnTo>
                    <a:lnTo>
                      <a:pt x="73200" y="41606"/>
                    </a:lnTo>
                    <a:lnTo>
                      <a:pt x="72685" y="29895"/>
                    </a:lnTo>
                    <a:lnTo>
                      <a:pt x="68279" y="18223"/>
                    </a:lnTo>
                    <a:lnTo>
                      <a:pt x="59835" y="7312"/>
                    </a:lnTo>
                    <a:lnTo>
                      <a:pt x="50338" y="1961"/>
                    </a:lnTo>
                    <a:lnTo>
                      <a:pt x="39627" y="0"/>
                    </a:lnTo>
                    <a:close/>
                  </a:path>
                </a:pathLst>
              </a:custGeom>
              <a:solidFill>
                <a:srgbClr val="005D9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" name="bk object 16"/>
              <p:cNvSpPr/>
              <p:nvPr/>
            </p:nvSpPr>
            <p:spPr>
              <a:xfrm>
                <a:off x="1962839" y="577608"/>
                <a:ext cx="667385" cy="1985010"/>
              </a:xfrm>
              <a:custGeom>
                <a:avLst/>
                <a:gdLst/>
                <a:ahLst/>
                <a:cxnLst/>
                <a:rect l="l" t="t" r="r" b="b"/>
                <a:pathLst>
                  <a:path w="667385" h="1985010">
                    <a:moveTo>
                      <a:pt x="0" y="0"/>
                    </a:moveTo>
                    <a:lnTo>
                      <a:pt x="72899" y="55445"/>
                    </a:lnTo>
                    <a:lnTo>
                      <a:pt x="139199" y="113673"/>
                    </a:lnTo>
                    <a:lnTo>
                      <a:pt x="199209" y="174074"/>
                    </a:lnTo>
                    <a:lnTo>
                      <a:pt x="253237" y="236039"/>
                    </a:lnTo>
                    <a:lnTo>
                      <a:pt x="301594" y="298962"/>
                    </a:lnTo>
                    <a:lnTo>
                      <a:pt x="344589" y="362233"/>
                    </a:lnTo>
                    <a:lnTo>
                      <a:pt x="382531" y="425245"/>
                    </a:lnTo>
                    <a:lnTo>
                      <a:pt x="415730" y="487388"/>
                    </a:lnTo>
                    <a:lnTo>
                      <a:pt x="444494" y="548056"/>
                    </a:lnTo>
                    <a:lnTo>
                      <a:pt x="469134" y="606639"/>
                    </a:lnTo>
                    <a:lnTo>
                      <a:pt x="489959" y="662529"/>
                    </a:lnTo>
                    <a:lnTo>
                      <a:pt x="507278" y="715119"/>
                    </a:lnTo>
                    <a:lnTo>
                      <a:pt x="521401" y="763799"/>
                    </a:lnTo>
                    <a:lnTo>
                      <a:pt x="532637" y="807962"/>
                    </a:lnTo>
                    <a:lnTo>
                      <a:pt x="541296" y="847000"/>
                    </a:lnTo>
                    <a:lnTo>
                      <a:pt x="552118" y="907265"/>
                    </a:lnTo>
                    <a:lnTo>
                      <a:pt x="556755" y="944016"/>
                    </a:lnTo>
                    <a:lnTo>
                      <a:pt x="556039" y="1047664"/>
                    </a:lnTo>
                    <a:lnTo>
                      <a:pt x="550684" y="1145660"/>
                    </a:lnTo>
                    <a:lnTo>
                      <a:pt x="541196" y="1238040"/>
                    </a:lnTo>
                    <a:lnTo>
                      <a:pt x="528080" y="1324842"/>
                    </a:lnTo>
                    <a:lnTo>
                      <a:pt x="511842" y="1406101"/>
                    </a:lnTo>
                    <a:lnTo>
                      <a:pt x="492988" y="1481853"/>
                    </a:lnTo>
                    <a:lnTo>
                      <a:pt x="472024" y="1552136"/>
                    </a:lnTo>
                    <a:lnTo>
                      <a:pt x="449453" y="1616986"/>
                    </a:lnTo>
                    <a:lnTo>
                      <a:pt x="425784" y="1676438"/>
                    </a:lnTo>
                    <a:lnTo>
                      <a:pt x="401520" y="1730530"/>
                    </a:lnTo>
                    <a:lnTo>
                      <a:pt x="377167" y="1779298"/>
                    </a:lnTo>
                    <a:lnTo>
                      <a:pt x="353231" y="1822777"/>
                    </a:lnTo>
                    <a:lnTo>
                      <a:pt x="330218" y="1861005"/>
                    </a:lnTo>
                    <a:lnTo>
                      <a:pt x="308633" y="1894018"/>
                    </a:lnTo>
                    <a:lnTo>
                      <a:pt x="271770" y="1944544"/>
                    </a:lnTo>
                    <a:lnTo>
                      <a:pt x="246686" y="1974646"/>
                    </a:lnTo>
                    <a:lnTo>
                      <a:pt x="237426" y="1984616"/>
                    </a:lnTo>
                    <a:lnTo>
                      <a:pt x="299925" y="1940762"/>
                    </a:lnTo>
                    <a:lnTo>
                      <a:pt x="356056" y="1890351"/>
                    </a:lnTo>
                    <a:lnTo>
                      <a:pt x="406161" y="1834335"/>
                    </a:lnTo>
                    <a:lnTo>
                      <a:pt x="450581" y="1773667"/>
                    </a:lnTo>
                    <a:lnTo>
                      <a:pt x="489661" y="1709299"/>
                    </a:lnTo>
                    <a:lnTo>
                      <a:pt x="523740" y="1642183"/>
                    </a:lnTo>
                    <a:lnTo>
                      <a:pt x="553161" y="1573272"/>
                    </a:lnTo>
                    <a:lnTo>
                      <a:pt x="578266" y="1503516"/>
                    </a:lnTo>
                    <a:lnTo>
                      <a:pt x="599398" y="1433869"/>
                    </a:lnTo>
                    <a:lnTo>
                      <a:pt x="616897" y="1365283"/>
                    </a:lnTo>
                    <a:lnTo>
                      <a:pt x="631107" y="1298710"/>
                    </a:lnTo>
                    <a:lnTo>
                      <a:pt x="642369" y="1235101"/>
                    </a:lnTo>
                    <a:lnTo>
                      <a:pt x="651025" y="1175410"/>
                    </a:lnTo>
                    <a:lnTo>
                      <a:pt x="657417" y="1120589"/>
                    </a:lnTo>
                    <a:lnTo>
                      <a:pt x="661888" y="1071589"/>
                    </a:lnTo>
                    <a:lnTo>
                      <a:pt x="664779" y="1029363"/>
                    </a:lnTo>
                    <a:lnTo>
                      <a:pt x="667189" y="969042"/>
                    </a:lnTo>
                    <a:lnTo>
                      <a:pt x="667393" y="952850"/>
                    </a:lnTo>
                    <a:lnTo>
                      <a:pt x="667385" y="947242"/>
                    </a:lnTo>
                    <a:lnTo>
                      <a:pt x="647153" y="834291"/>
                    </a:lnTo>
                    <a:lnTo>
                      <a:pt x="621068" y="730297"/>
                    </a:lnTo>
                    <a:lnTo>
                      <a:pt x="589873" y="634920"/>
                    </a:lnTo>
                    <a:lnTo>
                      <a:pt x="554314" y="547815"/>
                    </a:lnTo>
                    <a:lnTo>
                      <a:pt x="515137" y="468642"/>
                    </a:lnTo>
                    <a:lnTo>
                      <a:pt x="473086" y="397057"/>
                    </a:lnTo>
                    <a:lnTo>
                      <a:pt x="428907" y="332719"/>
                    </a:lnTo>
                    <a:lnTo>
                      <a:pt x="383345" y="275285"/>
                    </a:lnTo>
                    <a:lnTo>
                      <a:pt x="337146" y="224413"/>
                    </a:lnTo>
                    <a:lnTo>
                      <a:pt x="291053" y="179760"/>
                    </a:lnTo>
                    <a:lnTo>
                      <a:pt x="245814" y="140985"/>
                    </a:lnTo>
                    <a:lnTo>
                      <a:pt x="202173" y="107744"/>
                    </a:lnTo>
                    <a:lnTo>
                      <a:pt x="160874" y="79696"/>
                    </a:lnTo>
                    <a:lnTo>
                      <a:pt x="122665" y="56498"/>
                    </a:lnTo>
                    <a:lnTo>
                      <a:pt x="88289" y="37808"/>
                    </a:lnTo>
                    <a:lnTo>
                      <a:pt x="34019" y="12584"/>
                    </a:lnTo>
                    <a:lnTo>
                      <a:pt x="4028" y="12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D9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9" name="bk object 18"/>
              <p:cNvSpPr/>
              <p:nvPr/>
            </p:nvSpPr>
            <p:spPr>
              <a:xfrm>
                <a:off x="798262" y="732992"/>
                <a:ext cx="1520190" cy="1545590"/>
              </a:xfrm>
              <a:custGeom>
                <a:avLst/>
                <a:gdLst/>
                <a:ahLst/>
                <a:cxnLst/>
                <a:rect l="l" t="t" r="r" b="b"/>
                <a:pathLst>
                  <a:path w="1520189" h="1545589">
                    <a:moveTo>
                      <a:pt x="820" y="1503114"/>
                    </a:moveTo>
                    <a:lnTo>
                      <a:pt x="694" y="1505363"/>
                    </a:lnTo>
                    <a:lnTo>
                      <a:pt x="0" y="1534954"/>
                    </a:lnTo>
                    <a:lnTo>
                      <a:pt x="37" y="1545273"/>
                    </a:lnTo>
                    <a:lnTo>
                      <a:pt x="820" y="1503114"/>
                    </a:lnTo>
                    <a:close/>
                  </a:path>
                  <a:path w="1520189" h="1545589">
                    <a:moveTo>
                      <a:pt x="1276047" y="0"/>
                    </a:moveTo>
                    <a:lnTo>
                      <a:pt x="1182981" y="4203"/>
                    </a:lnTo>
                    <a:lnTo>
                      <a:pt x="1080725" y="14886"/>
                    </a:lnTo>
                    <a:lnTo>
                      <a:pt x="971664" y="33811"/>
                    </a:lnTo>
                    <a:lnTo>
                      <a:pt x="858182" y="62739"/>
                    </a:lnTo>
                    <a:lnTo>
                      <a:pt x="742664" y="103434"/>
                    </a:lnTo>
                    <a:lnTo>
                      <a:pt x="627493" y="157658"/>
                    </a:lnTo>
                    <a:lnTo>
                      <a:pt x="515054" y="227173"/>
                    </a:lnTo>
                    <a:lnTo>
                      <a:pt x="407733" y="313741"/>
                    </a:lnTo>
                    <a:lnTo>
                      <a:pt x="307912" y="419126"/>
                    </a:lnTo>
                    <a:lnTo>
                      <a:pt x="217977" y="545089"/>
                    </a:lnTo>
                    <a:lnTo>
                      <a:pt x="140311" y="693394"/>
                    </a:lnTo>
                    <a:lnTo>
                      <a:pt x="77300" y="865802"/>
                    </a:lnTo>
                    <a:lnTo>
                      <a:pt x="31328" y="1064077"/>
                    </a:lnTo>
                    <a:lnTo>
                      <a:pt x="4779" y="1289979"/>
                    </a:lnTo>
                    <a:lnTo>
                      <a:pt x="820" y="1503114"/>
                    </a:lnTo>
                    <a:lnTo>
                      <a:pt x="3332" y="1458550"/>
                    </a:lnTo>
                    <a:lnTo>
                      <a:pt x="9127" y="1396566"/>
                    </a:lnTo>
                    <a:lnTo>
                      <a:pt x="19289" y="1321461"/>
                    </a:lnTo>
                    <a:lnTo>
                      <a:pt x="35032" y="1235286"/>
                    </a:lnTo>
                    <a:lnTo>
                      <a:pt x="57567" y="1140089"/>
                    </a:lnTo>
                    <a:lnTo>
                      <a:pt x="88106" y="1037922"/>
                    </a:lnTo>
                    <a:lnTo>
                      <a:pt x="127862" y="930834"/>
                    </a:lnTo>
                    <a:lnTo>
                      <a:pt x="178045" y="820876"/>
                    </a:lnTo>
                    <a:lnTo>
                      <a:pt x="239869" y="710098"/>
                    </a:lnTo>
                    <a:lnTo>
                      <a:pt x="314545" y="600551"/>
                    </a:lnTo>
                    <a:lnTo>
                      <a:pt x="403286" y="494283"/>
                    </a:lnTo>
                    <a:lnTo>
                      <a:pt x="507302" y="393347"/>
                    </a:lnTo>
                    <a:lnTo>
                      <a:pt x="627807" y="299791"/>
                    </a:lnTo>
                    <a:lnTo>
                      <a:pt x="766012" y="215665"/>
                    </a:lnTo>
                    <a:lnTo>
                      <a:pt x="923129" y="143022"/>
                    </a:lnTo>
                    <a:lnTo>
                      <a:pt x="1100371" y="83909"/>
                    </a:lnTo>
                    <a:lnTo>
                      <a:pt x="1298949" y="40378"/>
                    </a:lnTo>
                    <a:lnTo>
                      <a:pt x="1520075" y="14478"/>
                    </a:lnTo>
                    <a:lnTo>
                      <a:pt x="1508724" y="12724"/>
                    </a:lnTo>
                    <a:lnTo>
                      <a:pt x="1476262" y="8637"/>
                    </a:lnTo>
                    <a:lnTo>
                      <a:pt x="1425072" y="3979"/>
                    </a:lnTo>
                    <a:lnTo>
                      <a:pt x="1357539" y="512"/>
                    </a:lnTo>
                    <a:lnTo>
                      <a:pt x="1276047" y="0"/>
                    </a:lnTo>
                    <a:close/>
                  </a:path>
                </a:pathLst>
              </a:custGeom>
              <a:solidFill>
                <a:srgbClr val="59CAF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0" name="bk object 19"/>
              <p:cNvSpPr/>
              <p:nvPr/>
            </p:nvSpPr>
            <p:spPr>
              <a:xfrm>
                <a:off x="907837" y="1023442"/>
                <a:ext cx="1642745" cy="328930"/>
              </a:xfrm>
              <a:custGeom>
                <a:avLst/>
                <a:gdLst/>
                <a:ahLst/>
                <a:cxnLst/>
                <a:rect l="l" t="t" r="r" b="b"/>
                <a:pathLst>
                  <a:path w="1642745" h="328930">
                    <a:moveTo>
                      <a:pt x="0" y="0"/>
                    </a:moveTo>
                    <a:lnTo>
                      <a:pt x="53279" y="37931"/>
                    </a:lnTo>
                    <a:lnTo>
                      <a:pt x="93011" y="63744"/>
                    </a:lnTo>
                    <a:lnTo>
                      <a:pt x="142663" y="93835"/>
                    </a:lnTo>
                    <a:lnTo>
                      <a:pt x="201595" y="126820"/>
                    </a:lnTo>
                    <a:lnTo>
                      <a:pt x="269165" y="161315"/>
                    </a:lnTo>
                    <a:lnTo>
                      <a:pt x="344734" y="195938"/>
                    </a:lnTo>
                    <a:lnTo>
                      <a:pt x="427662" y="229304"/>
                    </a:lnTo>
                    <a:lnTo>
                      <a:pt x="517309" y="260029"/>
                    </a:lnTo>
                    <a:lnTo>
                      <a:pt x="613034" y="286730"/>
                    </a:lnTo>
                    <a:lnTo>
                      <a:pt x="714197" y="308022"/>
                    </a:lnTo>
                    <a:lnTo>
                      <a:pt x="820159" y="322523"/>
                    </a:lnTo>
                    <a:lnTo>
                      <a:pt x="930278" y="328849"/>
                    </a:lnTo>
                    <a:lnTo>
                      <a:pt x="1043916" y="325615"/>
                    </a:lnTo>
                    <a:lnTo>
                      <a:pt x="1160431" y="311438"/>
                    </a:lnTo>
                    <a:lnTo>
                      <a:pt x="1279183" y="284935"/>
                    </a:lnTo>
                    <a:lnTo>
                      <a:pt x="1399534" y="244721"/>
                    </a:lnTo>
                    <a:lnTo>
                      <a:pt x="1473085" y="211186"/>
                    </a:lnTo>
                    <a:lnTo>
                      <a:pt x="875165" y="211186"/>
                    </a:lnTo>
                    <a:lnTo>
                      <a:pt x="767774" y="207492"/>
                    </a:lnTo>
                    <a:lnTo>
                      <a:pt x="657977" y="198726"/>
                    </a:lnTo>
                    <a:lnTo>
                      <a:pt x="546691" y="184182"/>
                    </a:lnTo>
                    <a:lnTo>
                      <a:pt x="434831" y="163150"/>
                    </a:lnTo>
                    <a:lnTo>
                      <a:pt x="323316" y="134924"/>
                    </a:lnTo>
                    <a:lnTo>
                      <a:pt x="213061" y="98796"/>
                    </a:lnTo>
                    <a:lnTo>
                      <a:pt x="104983" y="54057"/>
                    </a:lnTo>
                    <a:lnTo>
                      <a:pt x="0" y="0"/>
                    </a:lnTo>
                    <a:close/>
                  </a:path>
                  <a:path w="1642745" h="328930">
                    <a:moveTo>
                      <a:pt x="1642465" y="117627"/>
                    </a:moveTo>
                    <a:lnTo>
                      <a:pt x="1582133" y="133030"/>
                    </a:lnTo>
                    <a:lnTo>
                      <a:pt x="1537653" y="143123"/>
                    </a:lnTo>
                    <a:lnTo>
                      <a:pt x="1482515" y="154515"/>
                    </a:lnTo>
                    <a:lnTo>
                      <a:pt x="1417638" y="166499"/>
                    </a:lnTo>
                    <a:lnTo>
                      <a:pt x="1343937" y="178367"/>
                    </a:lnTo>
                    <a:lnTo>
                      <a:pt x="1262303" y="189413"/>
                    </a:lnTo>
                    <a:lnTo>
                      <a:pt x="1173731" y="198922"/>
                    </a:lnTo>
                    <a:lnTo>
                      <a:pt x="1079060" y="206194"/>
                    </a:lnTo>
                    <a:lnTo>
                      <a:pt x="979232" y="210518"/>
                    </a:lnTo>
                    <a:lnTo>
                      <a:pt x="875165" y="211186"/>
                    </a:lnTo>
                    <a:lnTo>
                      <a:pt x="1473085" y="211186"/>
                    </a:lnTo>
                    <a:lnTo>
                      <a:pt x="1520846" y="189410"/>
                    </a:lnTo>
                    <a:lnTo>
                      <a:pt x="1642465" y="117627"/>
                    </a:lnTo>
                    <a:close/>
                  </a:path>
                </a:pathLst>
              </a:custGeom>
              <a:solidFill>
                <a:srgbClr val="F9851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1" name="bk object 20"/>
              <p:cNvSpPr/>
              <p:nvPr/>
            </p:nvSpPr>
            <p:spPr>
              <a:xfrm>
                <a:off x="700370" y="1230909"/>
                <a:ext cx="1769110" cy="1014730"/>
              </a:xfrm>
              <a:custGeom>
                <a:avLst/>
                <a:gdLst/>
                <a:ahLst/>
                <a:cxnLst/>
                <a:rect l="l" t="t" r="r" b="b"/>
                <a:pathLst>
                  <a:path w="1769110" h="1014730">
                    <a:moveTo>
                      <a:pt x="0" y="0"/>
                    </a:moveTo>
                    <a:lnTo>
                      <a:pt x="78777" y="210379"/>
                    </a:lnTo>
                    <a:lnTo>
                      <a:pt x="167918" y="390957"/>
                    </a:lnTo>
                    <a:lnTo>
                      <a:pt x="265866" y="543789"/>
                    </a:lnTo>
                    <a:lnTo>
                      <a:pt x="371062" y="670932"/>
                    </a:lnTo>
                    <a:lnTo>
                      <a:pt x="481951" y="774441"/>
                    </a:lnTo>
                    <a:lnTo>
                      <a:pt x="596973" y="856373"/>
                    </a:lnTo>
                    <a:lnTo>
                      <a:pt x="714571" y="918782"/>
                    </a:lnTo>
                    <a:lnTo>
                      <a:pt x="833189" y="963726"/>
                    </a:lnTo>
                    <a:lnTo>
                      <a:pt x="951268" y="993259"/>
                    </a:lnTo>
                    <a:lnTo>
                      <a:pt x="1067250" y="1009438"/>
                    </a:lnTo>
                    <a:lnTo>
                      <a:pt x="1179579" y="1014319"/>
                    </a:lnTo>
                    <a:lnTo>
                      <a:pt x="1286697" y="1009958"/>
                    </a:lnTo>
                    <a:lnTo>
                      <a:pt x="1387045" y="998410"/>
                    </a:lnTo>
                    <a:lnTo>
                      <a:pt x="1479067" y="981732"/>
                    </a:lnTo>
                    <a:lnTo>
                      <a:pt x="1530685" y="969318"/>
                    </a:lnTo>
                    <a:lnTo>
                      <a:pt x="1301323" y="969318"/>
                    </a:lnTo>
                    <a:lnTo>
                      <a:pt x="1159559" y="955183"/>
                    </a:lnTo>
                    <a:lnTo>
                      <a:pt x="1025147" y="924372"/>
                    </a:lnTo>
                    <a:lnTo>
                      <a:pt x="898247" y="879150"/>
                    </a:lnTo>
                    <a:lnTo>
                      <a:pt x="779018" y="821779"/>
                    </a:lnTo>
                    <a:lnTo>
                      <a:pt x="667620" y="754522"/>
                    </a:lnTo>
                    <a:lnTo>
                      <a:pt x="564215" y="679642"/>
                    </a:lnTo>
                    <a:lnTo>
                      <a:pt x="468961" y="599401"/>
                    </a:lnTo>
                    <a:lnTo>
                      <a:pt x="382020" y="516063"/>
                    </a:lnTo>
                    <a:lnTo>
                      <a:pt x="303550" y="431891"/>
                    </a:lnTo>
                    <a:lnTo>
                      <a:pt x="233713" y="349146"/>
                    </a:lnTo>
                    <a:lnTo>
                      <a:pt x="172668" y="270092"/>
                    </a:lnTo>
                    <a:lnTo>
                      <a:pt x="120575" y="196992"/>
                    </a:lnTo>
                    <a:lnTo>
                      <a:pt x="77595" y="132109"/>
                    </a:lnTo>
                    <a:lnTo>
                      <a:pt x="43887" y="77705"/>
                    </a:lnTo>
                    <a:lnTo>
                      <a:pt x="19612" y="36044"/>
                    </a:lnTo>
                    <a:lnTo>
                      <a:pt x="4929" y="9388"/>
                    </a:lnTo>
                    <a:lnTo>
                      <a:pt x="0" y="0"/>
                    </a:lnTo>
                    <a:close/>
                  </a:path>
                  <a:path w="1769110" h="1014730">
                    <a:moveTo>
                      <a:pt x="1769122" y="889050"/>
                    </a:moveTo>
                    <a:lnTo>
                      <a:pt x="1606265" y="938515"/>
                    </a:lnTo>
                    <a:lnTo>
                      <a:pt x="1450278" y="964517"/>
                    </a:lnTo>
                    <a:lnTo>
                      <a:pt x="1301323" y="969318"/>
                    </a:lnTo>
                    <a:lnTo>
                      <a:pt x="1530685" y="969318"/>
                    </a:lnTo>
                    <a:lnTo>
                      <a:pt x="1631902" y="941207"/>
                    </a:lnTo>
                    <a:lnTo>
                      <a:pt x="1689599" y="921472"/>
                    </a:lnTo>
                    <a:lnTo>
                      <a:pt x="1732740" y="904831"/>
                    </a:lnTo>
                    <a:lnTo>
                      <a:pt x="1759767" y="893338"/>
                    </a:lnTo>
                    <a:lnTo>
                      <a:pt x="1769122" y="889050"/>
                    </a:lnTo>
                    <a:close/>
                  </a:path>
                </a:pathLst>
              </a:custGeom>
              <a:solidFill>
                <a:srgbClr val="F9851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2" name="bk object 21"/>
              <p:cNvSpPr/>
              <p:nvPr/>
            </p:nvSpPr>
            <p:spPr>
              <a:xfrm>
                <a:off x="1073039" y="1185621"/>
                <a:ext cx="1584960" cy="1365250"/>
              </a:xfrm>
              <a:custGeom>
                <a:avLst/>
                <a:gdLst/>
                <a:ahLst/>
                <a:cxnLst/>
                <a:rect l="l" t="t" r="r" b="b"/>
                <a:pathLst>
                  <a:path w="1584960" h="1365250">
                    <a:moveTo>
                      <a:pt x="1584629" y="0"/>
                    </a:moveTo>
                    <a:lnTo>
                      <a:pt x="1576998" y="38164"/>
                    </a:lnTo>
                    <a:lnTo>
                      <a:pt x="1566433" y="82778"/>
                    </a:lnTo>
                    <a:lnTo>
                      <a:pt x="1550454" y="141664"/>
                    </a:lnTo>
                    <a:lnTo>
                      <a:pt x="1528378" y="212762"/>
                    </a:lnTo>
                    <a:lnTo>
                      <a:pt x="1499520" y="294010"/>
                    </a:lnTo>
                    <a:lnTo>
                      <a:pt x="1463195" y="383346"/>
                    </a:lnTo>
                    <a:lnTo>
                      <a:pt x="1418719" y="478711"/>
                    </a:lnTo>
                    <a:lnTo>
                      <a:pt x="1365406" y="578041"/>
                    </a:lnTo>
                    <a:lnTo>
                      <a:pt x="1302573" y="679276"/>
                    </a:lnTo>
                    <a:lnTo>
                      <a:pt x="1229535" y="780356"/>
                    </a:lnTo>
                    <a:lnTo>
                      <a:pt x="1145608" y="879217"/>
                    </a:lnTo>
                    <a:lnTo>
                      <a:pt x="1050105" y="973800"/>
                    </a:lnTo>
                    <a:lnTo>
                      <a:pt x="942344" y="1062042"/>
                    </a:lnTo>
                    <a:lnTo>
                      <a:pt x="821639" y="1141883"/>
                    </a:lnTo>
                    <a:lnTo>
                      <a:pt x="687306" y="1211262"/>
                    </a:lnTo>
                    <a:lnTo>
                      <a:pt x="538660" y="1268116"/>
                    </a:lnTo>
                    <a:lnTo>
                      <a:pt x="375017" y="1310385"/>
                    </a:lnTo>
                    <a:lnTo>
                      <a:pt x="195692" y="1336008"/>
                    </a:lnTo>
                    <a:lnTo>
                      <a:pt x="0" y="1342923"/>
                    </a:lnTo>
                    <a:lnTo>
                      <a:pt x="10172" y="1344938"/>
                    </a:lnTo>
                    <a:lnTo>
                      <a:pt x="39381" y="1349852"/>
                    </a:lnTo>
                    <a:lnTo>
                      <a:pt x="85666" y="1355970"/>
                    </a:lnTo>
                    <a:lnTo>
                      <a:pt x="147065" y="1361593"/>
                    </a:lnTo>
                    <a:lnTo>
                      <a:pt x="221618" y="1365025"/>
                    </a:lnTo>
                    <a:lnTo>
                      <a:pt x="307362" y="1364571"/>
                    </a:lnTo>
                    <a:lnTo>
                      <a:pt x="402338" y="1358533"/>
                    </a:lnTo>
                    <a:lnTo>
                      <a:pt x="504582" y="1345215"/>
                    </a:lnTo>
                    <a:lnTo>
                      <a:pt x="612135" y="1322921"/>
                    </a:lnTo>
                    <a:lnTo>
                      <a:pt x="723034" y="1289953"/>
                    </a:lnTo>
                    <a:lnTo>
                      <a:pt x="835319" y="1244615"/>
                    </a:lnTo>
                    <a:lnTo>
                      <a:pt x="947029" y="1185211"/>
                    </a:lnTo>
                    <a:lnTo>
                      <a:pt x="1056202" y="1110044"/>
                    </a:lnTo>
                    <a:lnTo>
                      <a:pt x="1160876" y="1017417"/>
                    </a:lnTo>
                    <a:lnTo>
                      <a:pt x="1259091" y="905634"/>
                    </a:lnTo>
                    <a:lnTo>
                      <a:pt x="1348885" y="772999"/>
                    </a:lnTo>
                    <a:lnTo>
                      <a:pt x="1428297" y="617814"/>
                    </a:lnTo>
                    <a:lnTo>
                      <a:pt x="1495366" y="438384"/>
                    </a:lnTo>
                    <a:lnTo>
                      <a:pt x="1548131" y="233011"/>
                    </a:lnTo>
                    <a:lnTo>
                      <a:pt x="1584629" y="0"/>
                    </a:lnTo>
                    <a:close/>
                  </a:path>
                </a:pathLst>
              </a:custGeom>
              <a:solidFill>
                <a:srgbClr val="59CAF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3" name="object 6"/>
              <p:cNvSpPr/>
              <p:nvPr/>
            </p:nvSpPr>
            <p:spPr>
              <a:xfrm>
                <a:off x="1120242" y="676770"/>
                <a:ext cx="903605" cy="1850389"/>
              </a:xfrm>
              <a:custGeom>
                <a:avLst/>
                <a:gdLst/>
                <a:ahLst/>
                <a:cxnLst/>
                <a:rect l="l" t="t" r="r" b="b"/>
                <a:pathLst>
                  <a:path w="903605" h="1850389">
                    <a:moveTo>
                      <a:pt x="7521" y="0"/>
                    </a:moveTo>
                    <a:lnTo>
                      <a:pt x="6543" y="9885"/>
                    </a:lnTo>
                    <a:lnTo>
                      <a:pt x="4286" y="38436"/>
                    </a:lnTo>
                    <a:lnTo>
                      <a:pt x="1766" y="83990"/>
                    </a:lnTo>
                    <a:lnTo>
                      <a:pt x="0" y="144886"/>
                    </a:lnTo>
                    <a:lnTo>
                      <a:pt x="2" y="219464"/>
                    </a:lnTo>
                    <a:lnTo>
                      <a:pt x="2791" y="306062"/>
                    </a:lnTo>
                    <a:lnTo>
                      <a:pt x="9381" y="403020"/>
                    </a:lnTo>
                    <a:lnTo>
                      <a:pt x="20789" y="508676"/>
                    </a:lnTo>
                    <a:lnTo>
                      <a:pt x="38030" y="621369"/>
                    </a:lnTo>
                    <a:lnTo>
                      <a:pt x="62121" y="739438"/>
                    </a:lnTo>
                    <a:lnTo>
                      <a:pt x="94079" y="861222"/>
                    </a:lnTo>
                    <a:lnTo>
                      <a:pt x="134918" y="985061"/>
                    </a:lnTo>
                    <a:lnTo>
                      <a:pt x="185655" y="1109292"/>
                    </a:lnTo>
                    <a:lnTo>
                      <a:pt x="247307" y="1232256"/>
                    </a:lnTo>
                    <a:lnTo>
                      <a:pt x="320889" y="1352290"/>
                    </a:lnTo>
                    <a:lnTo>
                      <a:pt x="407417" y="1467734"/>
                    </a:lnTo>
                    <a:lnTo>
                      <a:pt x="507908" y="1576927"/>
                    </a:lnTo>
                    <a:lnTo>
                      <a:pt x="623377" y="1678208"/>
                    </a:lnTo>
                    <a:lnTo>
                      <a:pt x="754841" y="1769916"/>
                    </a:lnTo>
                    <a:lnTo>
                      <a:pt x="903315" y="1850389"/>
                    </a:lnTo>
                    <a:lnTo>
                      <a:pt x="897172" y="1846425"/>
                    </a:lnTo>
                    <a:lnTo>
                      <a:pt x="879563" y="1834390"/>
                    </a:lnTo>
                    <a:lnTo>
                      <a:pt x="814882" y="1785280"/>
                    </a:lnTo>
                    <a:lnTo>
                      <a:pt x="770275" y="1747786"/>
                    </a:lnTo>
                    <a:lnTo>
                      <a:pt x="719134" y="1701388"/>
                    </a:lnTo>
                    <a:lnTo>
                      <a:pt x="662693" y="1645877"/>
                    </a:lnTo>
                    <a:lnTo>
                      <a:pt x="602184" y="1581045"/>
                    </a:lnTo>
                    <a:lnTo>
                      <a:pt x="538839" y="1506682"/>
                    </a:lnTo>
                    <a:lnTo>
                      <a:pt x="473892" y="1422580"/>
                    </a:lnTo>
                    <a:lnTo>
                      <a:pt x="408575" y="1328531"/>
                    </a:lnTo>
                    <a:lnTo>
                      <a:pt x="344122" y="1224325"/>
                    </a:lnTo>
                    <a:lnTo>
                      <a:pt x="281765" y="1109754"/>
                    </a:lnTo>
                    <a:lnTo>
                      <a:pt x="222738" y="984610"/>
                    </a:lnTo>
                    <a:lnTo>
                      <a:pt x="168272" y="848682"/>
                    </a:lnTo>
                    <a:lnTo>
                      <a:pt x="119601" y="701763"/>
                    </a:lnTo>
                    <a:lnTo>
                      <a:pt x="77957" y="543644"/>
                    </a:lnTo>
                    <a:lnTo>
                      <a:pt x="44574" y="374117"/>
                    </a:lnTo>
                    <a:lnTo>
                      <a:pt x="20684" y="192971"/>
                    </a:lnTo>
                    <a:lnTo>
                      <a:pt x="7521" y="0"/>
                    </a:lnTo>
                    <a:close/>
                  </a:path>
                </a:pathLst>
              </a:custGeom>
              <a:solidFill>
                <a:srgbClr val="005D9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4" name="object 3"/>
              <p:cNvSpPr/>
              <p:nvPr/>
            </p:nvSpPr>
            <p:spPr>
              <a:xfrm>
                <a:off x="1261659" y="548589"/>
                <a:ext cx="688975" cy="2056764"/>
              </a:xfrm>
              <a:custGeom>
                <a:avLst/>
                <a:gdLst/>
                <a:ahLst/>
                <a:cxnLst/>
                <a:rect l="l" t="t" r="r" b="b"/>
                <a:pathLst>
                  <a:path w="688975" h="2056764">
                    <a:moveTo>
                      <a:pt x="449211" y="0"/>
                    </a:moveTo>
                    <a:lnTo>
                      <a:pt x="473981" y="68522"/>
                    </a:lnTo>
                    <a:lnTo>
                      <a:pt x="489599" y="119491"/>
                    </a:lnTo>
                    <a:lnTo>
                      <a:pt x="506618" y="183068"/>
                    </a:lnTo>
                    <a:lnTo>
                      <a:pt x="523671" y="258381"/>
                    </a:lnTo>
                    <a:lnTo>
                      <a:pt x="539389" y="344558"/>
                    </a:lnTo>
                    <a:lnTo>
                      <a:pt x="552406" y="440725"/>
                    </a:lnTo>
                    <a:lnTo>
                      <a:pt x="561353" y="546010"/>
                    </a:lnTo>
                    <a:lnTo>
                      <a:pt x="564862" y="659541"/>
                    </a:lnTo>
                    <a:lnTo>
                      <a:pt x="561566" y="780443"/>
                    </a:lnTo>
                    <a:lnTo>
                      <a:pt x="550098" y="907845"/>
                    </a:lnTo>
                    <a:lnTo>
                      <a:pt x="529089" y="1040874"/>
                    </a:lnTo>
                    <a:lnTo>
                      <a:pt x="497171" y="1178656"/>
                    </a:lnTo>
                    <a:lnTo>
                      <a:pt x="452978" y="1320320"/>
                    </a:lnTo>
                    <a:lnTo>
                      <a:pt x="395140" y="1464992"/>
                    </a:lnTo>
                    <a:lnTo>
                      <a:pt x="322292" y="1611799"/>
                    </a:lnTo>
                    <a:lnTo>
                      <a:pt x="233064" y="1759870"/>
                    </a:lnTo>
                    <a:lnTo>
                      <a:pt x="126089" y="1908330"/>
                    </a:lnTo>
                    <a:lnTo>
                      <a:pt x="0" y="2056307"/>
                    </a:lnTo>
                    <a:lnTo>
                      <a:pt x="8485" y="2049380"/>
                    </a:lnTo>
                    <a:lnTo>
                      <a:pt x="69398" y="1995651"/>
                    </a:lnTo>
                    <a:lnTo>
                      <a:pt x="117174" y="1949979"/>
                    </a:lnTo>
                    <a:lnTo>
                      <a:pt x="173396" y="1892520"/>
                    </a:lnTo>
                    <a:lnTo>
                      <a:pt x="235740" y="1823839"/>
                    </a:lnTo>
                    <a:lnTo>
                      <a:pt x="301880" y="1744501"/>
                    </a:lnTo>
                    <a:lnTo>
                      <a:pt x="369491" y="1655069"/>
                    </a:lnTo>
                    <a:lnTo>
                      <a:pt x="436248" y="1556108"/>
                    </a:lnTo>
                    <a:lnTo>
                      <a:pt x="499825" y="1448182"/>
                    </a:lnTo>
                    <a:lnTo>
                      <a:pt x="557899" y="1331856"/>
                    </a:lnTo>
                    <a:lnTo>
                      <a:pt x="608142" y="1207693"/>
                    </a:lnTo>
                    <a:lnTo>
                      <a:pt x="648231" y="1076258"/>
                    </a:lnTo>
                    <a:lnTo>
                      <a:pt x="675840" y="938116"/>
                    </a:lnTo>
                    <a:lnTo>
                      <a:pt x="688644" y="793830"/>
                    </a:lnTo>
                    <a:lnTo>
                      <a:pt x="684319" y="643965"/>
                    </a:lnTo>
                    <a:lnTo>
                      <a:pt x="660537" y="489085"/>
                    </a:lnTo>
                    <a:lnTo>
                      <a:pt x="614976" y="329755"/>
                    </a:lnTo>
                    <a:lnTo>
                      <a:pt x="545309" y="166538"/>
                    </a:lnTo>
                    <a:lnTo>
                      <a:pt x="449211" y="0"/>
                    </a:lnTo>
                    <a:close/>
                  </a:path>
                </a:pathLst>
              </a:custGeom>
              <a:solidFill>
                <a:srgbClr val="005D9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5" name="bk object 17"/>
              <p:cNvSpPr/>
              <p:nvPr/>
            </p:nvSpPr>
            <p:spPr>
              <a:xfrm>
                <a:off x="2291458" y="694662"/>
                <a:ext cx="90805" cy="90170"/>
              </a:xfrm>
              <a:prstGeom prst="ellipse">
                <a:avLst/>
              </a:prstGeom>
              <a:solidFill>
                <a:srgbClr val="59CAF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6" name="object 9"/>
              <p:cNvSpPr/>
              <p:nvPr/>
            </p:nvSpPr>
            <p:spPr>
              <a:xfrm>
                <a:off x="772465" y="2174830"/>
                <a:ext cx="405130" cy="405130"/>
              </a:xfrm>
              <a:prstGeom prst="ellipse">
                <a:avLst/>
              </a:prstGeom>
              <a:solidFill>
                <a:srgbClr val="59CAF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7" name="object 10"/>
              <p:cNvSpPr/>
              <p:nvPr/>
            </p:nvSpPr>
            <p:spPr>
              <a:xfrm>
                <a:off x="1983695" y="2452574"/>
                <a:ext cx="263525" cy="262890"/>
              </a:xfrm>
              <a:prstGeom prst="ellipse">
                <a:avLst/>
              </a:prstGeom>
              <a:solidFill>
                <a:srgbClr val="005D9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8" name="object 11"/>
              <p:cNvSpPr/>
              <p:nvPr/>
            </p:nvSpPr>
            <p:spPr>
              <a:xfrm>
                <a:off x="1565130" y="432211"/>
                <a:ext cx="194310" cy="194310"/>
              </a:xfrm>
              <a:prstGeom prst="ellipse">
                <a:avLst/>
              </a:prstGeom>
              <a:solidFill>
                <a:srgbClr val="005D9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9" name="object 15"/>
              <p:cNvSpPr/>
              <p:nvPr/>
            </p:nvSpPr>
            <p:spPr>
              <a:xfrm>
                <a:off x="598488" y="922194"/>
                <a:ext cx="349885" cy="349885"/>
              </a:xfrm>
              <a:prstGeom prst="ellipse">
                <a:avLst/>
              </a:prstGeom>
              <a:solidFill>
                <a:srgbClr val="005D9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0" name="object 16"/>
              <p:cNvSpPr/>
              <p:nvPr/>
            </p:nvSpPr>
            <p:spPr>
              <a:xfrm>
                <a:off x="2439509" y="2004129"/>
                <a:ext cx="216535" cy="215900"/>
              </a:xfrm>
              <a:prstGeom prst="ellipse">
                <a:avLst/>
              </a:prstGeom>
              <a:solidFill>
                <a:srgbClr val="59CAF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1" name="object 12"/>
              <p:cNvSpPr/>
              <p:nvPr/>
            </p:nvSpPr>
            <p:spPr>
              <a:xfrm>
                <a:off x="1694618" y="1126556"/>
                <a:ext cx="411480" cy="411480"/>
              </a:xfrm>
              <a:prstGeom prst="ellipse">
                <a:avLst/>
              </a:prstGeom>
              <a:solidFill>
                <a:srgbClr val="59CAF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2" name="object 7"/>
              <p:cNvSpPr/>
              <p:nvPr/>
            </p:nvSpPr>
            <p:spPr>
              <a:xfrm>
                <a:off x="1095003" y="657286"/>
                <a:ext cx="73660" cy="73025"/>
              </a:xfrm>
              <a:prstGeom prst="ellipse">
                <a:avLst/>
              </a:prstGeom>
              <a:solidFill>
                <a:srgbClr val="59CAF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3" name="object 13"/>
              <p:cNvSpPr/>
              <p:nvPr/>
            </p:nvSpPr>
            <p:spPr>
              <a:xfrm>
                <a:off x="2502621" y="1005472"/>
                <a:ext cx="216535" cy="215900"/>
              </a:xfrm>
              <a:prstGeom prst="ellipse">
                <a:avLst/>
              </a:prstGeom>
              <a:solidFill>
                <a:srgbClr val="F9851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4" name="object 14"/>
              <p:cNvSpPr/>
              <p:nvPr/>
            </p:nvSpPr>
            <p:spPr>
              <a:xfrm>
                <a:off x="1861260" y="481948"/>
                <a:ext cx="129539" cy="128905"/>
              </a:xfrm>
              <a:prstGeom prst="ellipse">
                <a:avLst/>
              </a:prstGeom>
              <a:solidFill>
                <a:srgbClr val="F9851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56" name="Rectangle 55"/>
            <p:cNvSpPr/>
            <p:nvPr/>
          </p:nvSpPr>
          <p:spPr>
            <a:xfrm>
              <a:off x="4933088" y="177382"/>
              <a:ext cx="2031325" cy="13234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0" b="0" i="0" u="none" strike="noStrike" baseline="0" dirty="0" smtClean="0">
                  <a:solidFill>
                    <a:srgbClr val="005E9F"/>
                  </a:solidFill>
                  <a:latin typeface="Cousine" panose="02070409020205020404" pitchFamily="49" charset="0"/>
                </a:rPr>
                <a:t>CDS</a:t>
              </a:r>
              <a:endParaRPr lang="en-US" dirty="0"/>
            </a:p>
          </p:txBody>
        </p:sp>
        <p:sp>
          <p:nvSpPr>
            <p:cNvPr id="60" name="object 19"/>
            <p:cNvSpPr/>
            <p:nvPr/>
          </p:nvSpPr>
          <p:spPr>
            <a:xfrm>
              <a:off x="3924561" y="1396776"/>
              <a:ext cx="2921635" cy="0"/>
            </a:xfrm>
            <a:custGeom>
              <a:avLst/>
              <a:gdLst/>
              <a:ahLst/>
              <a:cxnLst/>
              <a:rect l="l" t="t" r="r" b="b"/>
              <a:pathLst>
                <a:path w="2921634">
                  <a:moveTo>
                    <a:pt x="0" y="0"/>
                  </a:moveTo>
                  <a:lnTo>
                    <a:pt x="2921203" y="0"/>
                  </a:lnTo>
                </a:path>
              </a:pathLst>
            </a:custGeom>
            <a:ln w="7124">
              <a:solidFill>
                <a:srgbClr val="005D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852448" y="1351400"/>
              <a:ext cx="3101170" cy="3308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550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De</a:t>
              </a:r>
              <a:r>
                <a:rPr lang="en-IN" sz="1550" spc="-15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p</a:t>
              </a:r>
              <a:r>
                <a:rPr lang="en-IN" sz="1550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a</a:t>
              </a:r>
              <a:r>
                <a:rPr lang="en-IN" sz="1550" spc="10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r</a:t>
              </a:r>
              <a:r>
                <a:rPr lang="en-IN" sz="1550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tment of Computa</a:t>
              </a:r>
              <a:r>
                <a:rPr lang="en-IN" sz="1550" spc="-10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t</a:t>
              </a:r>
              <a:r>
                <a:rPr lang="en-IN" sz="1550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ional and Data S</a:t>
              </a:r>
              <a:r>
                <a:rPr lang="en-IN" sz="1550" spc="-30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c</a:t>
              </a:r>
              <a:r>
                <a:rPr lang="en-IN" sz="1550" dirty="0" smtClean="0">
                  <a:solidFill>
                    <a:srgbClr val="005D9E"/>
                  </a:solidFill>
                  <a:latin typeface="Economica"/>
                  <a:cs typeface="Economica"/>
                </a:rPr>
                <a:t>iences</a:t>
              </a:r>
              <a:endParaRPr lang="en-IN" sz="1550" dirty="0" smtClean="0">
                <a:latin typeface="Economica"/>
                <a:cs typeface="Economica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13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Cousine</vt:lpstr>
      <vt:lpstr>Economica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Yogesh Simmhan</dc:creator>
  <cp:lastModifiedBy>Yogesh Simmhan</cp:lastModifiedBy>
  <cp:revision>5</cp:revision>
  <dcterms:created xsi:type="dcterms:W3CDTF">2016-09-21T12:35:20Z</dcterms:created>
  <dcterms:modified xsi:type="dcterms:W3CDTF">2016-09-21T07:25:48Z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2016-09-21T00:00:00Z</vt:filetime>
  </property>
  <property fmtid="{D5CDD505-2E9C-101B-9397-08002B2CF9AE}" pid="3" name="LastSaved">
    <vt:filetime>2016-09-21T00:00:00Z</vt:filetime>
  </property>
</Properties>
</file>