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1" r:id="rId4"/>
    <p:sldId id="272" r:id="rId5"/>
    <p:sldId id="273" r:id="rId6"/>
    <p:sldId id="274" r:id="rId7"/>
    <p:sldId id="276" r:id="rId8"/>
    <p:sldId id="284" r:id="rId9"/>
    <p:sldId id="258" r:id="rId10"/>
    <p:sldId id="288" r:id="rId11"/>
    <p:sldId id="289" r:id="rId12"/>
    <p:sldId id="259" r:id="rId13"/>
    <p:sldId id="257" r:id="rId14"/>
    <p:sldId id="266" r:id="rId15"/>
    <p:sldId id="269" r:id="rId16"/>
    <p:sldId id="278" r:id="rId17"/>
    <p:sldId id="283" r:id="rId18"/>
    <p:sldId id="286" r:id="rId19"/>
    <p:sldId id="285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86F3A-A0E6-0645-99A9-05E36590E401}" v="2" dt="2025-08-04T05:46:33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rag Jain" userId="S::chirag@iisc.ac.in::0df9a69b-76ed-46bd-a19d-e01995f351a6" providerId="AD" clId="Web-{4A6543B2-290F-0A4C-D9A8-FA833B108FAF}"/>
    <pc:docChg chg="modSld">
      <pc:chgData name="Chirag Jain" userId="S::chirag@iisc.ac.in::0df9a69b-76ed-46bd-a19d-e01995f351a6" providerId="AD" clId="Web-{4A6543B2-290F-0A4C-D9A8-FA833B108FAF}" dt="2025-08-01T05:53:59.303" v="16"/>
      <pc:docMkLst>
        <pc:docMk/>
      </pc:docMkLst>
      <pc:sldChg chg="modSp">
        <pc:chgData name="Chirag Jain" userId="S::chirag@iisc.ac.in::0df9a69b-76ed-46bd-a19d-e01995f351a6" providerId="AD" clId="Web-{4A6543B2-290F-0A4C-D9A8-FA833B108FAF}" dt="2025-08-01T05:52:15.552" v="14" actId="20577"/>
        <pc:sldMkLst>
          <pc:docMk/>
          <pc:sldMk cId="1956892460" sldId="256"/>
        </pc:sldMkLst>
        <pc:spChg chg="mod">
          <ac:chgData name="Chirag Jain" userId="S::chirag@iisc.ac.in::0df9a69b-76ed-46bd-a19d-e01995f351a6" providerId="AD" clId="Web-{4A6543B2-290F-0A4C-D9A8-FA833B108FAF}" dt="2025-08-01T05:52:15.552" v="14" actId="20577"/>
          <ac:spMkLst>
            <pc:docMk/>
            <pc:sldMk cId="1956892460" sldId="256"/>
            <ac:spMk id="2" creationId="{BD4B6639-9789-0D27-6605-FA8E2BA12913}"/>
          </ac:spMkLst>
        </pc:spChg>
      </pc:sldChg>
      <pc:sldChg chg="modSp">
        <pc:chgData name="Chirag Jain" userId="S::chirag@iisc.ac.in::0df9a69b-76ed-46bd-a19d-e01995f351a6" providerId="AD" clId="Web-{4A6543B2-290F-0A4C-D9A8-FA833B108FAF}" dt="2025-08-01T05:53:59.303" v="16"/>
        <pc:sldMkLst>
          <pc:docMk/>
          <pc:sldMk cId="3275661532" sldId="276"/>
        </pc:sldMkLst>
        <pc:picChg chg="mod">
          <ac:chgData name="Chirag Jain" userId="S::chirag@iisc.ac.in::0df9a69b-76ed-46bd-a19d-e01995f351a6" providerId="AD" clId="Web-{4A6543B2-290F-0A4C-D9A8-FA833B108FAF}" dt="2025-08-01T05:53:59.303" v="16"/>
          <ac:picMkLst>
            <pc:docMk/>
            <pc:sldMk cId="3275661532" sldId="276"/>
            <ac:picMk id="9" creationId="{B4FF8117-27B2-BA6A-0435-3269CBCC3B31}"/>
          </ac:picMkLst>
        </pc:picChg>
      </pc:sldChg>
    </pc:docChg>
  </pc:docChgLst>
  <pc:docChgLst>
    <pc:chgData name="Yogesh Simmhan" userId="10413be7-ca71-49b2-a198-f921570f4612" providerId="ADAL" clId="{D0F81106-72DE-419A-A818-E084111FA1CF}"/>
    <pc:docChg chg="undo custSel addSld modSld">
      <pc:chgData name="Yogesh Simmhan" userId="10413be7-ca71-49b2-a198-f921570f4612" providerId="ADAL" clId="{D0F81106-72DE-419A-A818-E084111FA1CF}" dt="2025-08-01T03:00:14.532" v="2554" actId="20577"/>
      <pc:docMkLst>
        <pc:docMk/>
      </pc:docMkLst>
      <pc:sldChg chg="modSp mod">
        <pc:chgData name="Yogesh Simmhan" userId="10413be7-ca71-49b2-a198-f921570f4612" providerId="ADAL" clId="{D0F81106-72DE-419A-A818-E084111FA1CF}" dt="2025-08-01T02:45:53.032" v="1754" actId="14100"/>
        <pc:sldMkLst>
          <pc:docMk/>
          <pc:sldMk cId="0" sldId="257"/>
        </pc:sldMkLst>
        <pc:spChg chg="mod">
          <ac:chgData name="Yogesh Simmhan" userId="10413be7-ca71-49b2-a198-f921570f4612" providerId="ADAL" clId="{D0F81106-72DE-419A-A818-E084111FA1CF}" dt="2025-08-01T02:45:53.032" v="1754" actId="14100"/>
          <ac:spMkLst>
            <pc:docMk/>
            <pc:sldMk cId="0" sldId="257"/>
            <ac:spMk id="138" creationId="{00000000-0000-0000-0000-000000000000}"/>
          </ac:spMkLst>
        </pc:spChg>
      </pc:sldChg>
      <pc:sldChg chg="addSp delSp modSp mod">
        <pc:chgData name="Yogesh Simmhan" userId="10413be7-ca71-49b2-a198-f921570f4612" providerId="ADAL" clId="{D0F81106-72DE-419A-A818-E084111FA1CF}" dt="2025-08-01T02:41:14.089" v="1369"/>
        <pc:sldMkLst>
          <pc:docMk/>
          <pc:sldMk cId="4240668826" sldId="258"/>
        </pc:sldMkLst>
        <pc:spChg chg="add mod">
          <ac:chgData name="Yogesh Simmhan" userId="10413be7-ca71-49b2-a198-f921570f4612" providerId="ADAL" clId="{D0F81106-72DE-419A-A818-E084111FA1CF}" dt="2025-08-01T02:41:14.089" v="1369"/>
          <ac:spMkLst>
            <pc:docMk/>
            <pc:sldMk cId="4240668826" sldId="258"/>
            <ac:spMk id="2" creationId="{A3E8FE09-5090-1502-089D-CAADF6D3B6B4}"/>
          </ac:spMkLst>
        </pc:spChg>
        <pc:spChg chg="mod">
          <ac:chgData name="Yogesh Simmhan" userId="10413be7-ca71-49b2-a198-f921570f4612" providerId="ADAL" clId="{D0F81106-72DE-419A-A818-E084111FA1CF}" dt="2025-08-01T02:36:04.168" v="1151" actId="1076"/>
          <ac:spMkLst>
            <pc:docMk/>
            <pc:sldMk cId="4240668826" sldId="258"/>
            <ac:spMk id="6" creationId="{02627FA2-1E16-21A3-C117-DE6CE4FFED8F}"/>
          </ac:spMkLst>
        </pc:spChg>
      </pc:sldChg>
      <pc:sldChg chg="mod modShow">
        <pc:chgData name="Yogesh Simmhan" userId="10413be7-ca71-49b2-a198-f921570f4612" providerId="ADAL" clId="{D0F81106-72DE-419A-A818-E084111FA1CF}" dt="2025-08-01T02:38:06.296" v="1208" actId="729"/>
        <pc:sldMkLst>
          <pc:docMk/>
          <pc:sldMk cId="3474833203" sldId="259"/>
        </pc:sldMkLst>
      </pc:sldChg>
      <pc:sldChg chg="modSp mod">
        <pc:chgData name="Yogesh Simmhan" userId="10413be7-ca71-49b2-a198-f921570f4612" providerId="ADAL" clId="{D0F81106-72DE-419A-A818-E084111FA1CF}" dt="2025-08-01T02:57:18.540" v="2360" actId="20577"/>
        <pc:sldMkLst>
          <pc:docMk/>
          <pc:sldMk cId="0" sldId="266"/>
        </pc:sldMkLst>
        <pc:spChg chg="mod">
          <ac:chgData name="Yogesh Simmhan" userId="10413be7-ca71-49b2-a198-f921570f4612" providerId="ADAL" clId="{D0F81106-72DE-419A-A818-E084111FA1CF}" dt="2025-08-01T02:47:25.071" v="1785" actId="20577"/>
          <ac:spMkLst>
            <pc:docMk/>
            <pc:sldMk cId="0" sldId="266"/>
            <ac:spMk id="201" creationId="{00000000-0000-0000-0000-000000000000}"/>
          </ac:spMkLst>
        </pc:spChg>
        <pc:spChg chg="mod">
          <ac:chgData name="Yogesh Simmhan" userId="10413be7-ca71-49b2-a198-f921570f4612" providerId="ADAL" clId="{D0F81106-72DE-419A-A818-E084111FA1CF}" dt="2025-08-01T02:57:18.540" v="2360" actId="20577"/>
          <ac:spMkLst>
            <pc:docMk/>
            <pc:sldMk cId="0" sldId="266"/>
            <ac:spMk id="202" creationId="{00000000-0000-0000-0000-000000000000}"/>
          </ac:spMkLst>
        </pc:spChg>
      </pc:sldChg>
      <pc:sldChg chg="modSp mod">
        <pc:chgData name="Yogesh Simmhan" userId="10413be7-ca71-49b2-a198-f921570f4612" providerId="ADAL" clId="{D0F81106-72DE-419A-A818-E084111FA1CF}" dt="2025-08-01T02:57:32.654" v="2364" actId="20577"/>
        <pc:sldMkLst>
          <pc:docMk/>
          <pc:sldMk cId="998140309" sldId="269"/>
        </pc:sldMkLst>
        <pc:spChg chg="mod">
          <ac:chgData name="Yogesh Simmhan" userId="10413be7-ca71-49b2-a198-f921570f4612" providerId="ADAL" clId="{D0F81106-72DE-419A-A818-E084111FA1CF}" dt="2025-08-01T02:57:32.654" v="2364" actId="20577"/>
          <ac:spMkLst>
            <pc:docMk/>
            <pc:sldMk cId="998140309" sldId="269"/>
            <ac:spMk id="2" creationId="{4E449D1C-F57F-4EFE-9431-6AEB88477365}"/>
          </ac:spMkLst>
        </pc:spChg>
      </pc:sldChg>
      <pc:sldChg chg="addSp modSp mod">
        <pc:chgData name="Yogesh Simmhan" userId="10413be7-ca71-49b2-a198-f921570f4612" providerId="ADAL" clId="{D0F81106-72DE-419A-A818-E084111FA1CF}" dt="2025-08-01T02:12:15.812" v="72" actId="1076"/>
        <pc:sldMkLst>
          <pc:docMk/>
          <pc:sldMk cId="2543214029" sldId="270"/>
        </pc:sldMkLst>
        <pc:spChg chg="mod">
          <ac:chgData name="Yogesh Simmhan" userId="10413be7-ca71-49b2-a198-f921570f4612" providerId="ADAL" clId="{D0F81106-72DE-419A-A818-E084111FA1CF}" dt="2025-08-01T02:12:09.338" v="69" actId="403"/>
          <ac:spMkLst>
            <pc:docMk/>
            <pc:sldMk cId="2543214029" sldId="270"/>
            <ac:spMk id="5" creationId="{2A4180BC-13CA-0457-3A0E-59DF2343BF01}"/>
          </ac:spMkLst>
        </pc:spChg>
        <pc:picChg chg="add mod">
          <ac:chgData name="Yogesh Simmhan" userId="10413be7-ca71-49b2-a198-f921570f4612" providerId="ADAL" clId="{D0F81106-72DE-419A-A818-E084111FA1CF}" dt="2025-08-01T02:10:03.268" v="54" actId="14100"/>
          <ac:picMkLst>
            <pc:docMk/>
            <pc:sldMk cId="2543214029" sldId="270"/>
            <ac:picMk id="3" creationId="{F112AA1C-10CF-91AA-1609-3A9F3D2CFBCB}"/>
          </ac:picMkLst>
        </pc:picChg>
        <pc:picChg chg="add mod">
          <ac:chgData name="Yogesh Simmhan" userId="10413be7-ca71-49b2-a198-f921570f4612" providerId="ADAL" clId="{D0F81106-72DE-419A-A818-E084111FA1CF}" dt="2025-08-01T02:12:15.812" v="72" actId="1076"/>
          <ac:picMkLst>
            <pc:docMk/>
            <pc:sldMk cId="2543214029" sldId="270"/>
            <ac:picMk id="7" creationId="{87F5C5F4-7055-680B-1B4E-3F1BB9D841F0}"/>
          </ac:picMkLst>
        </pc:picChg>
        <pc:picChg chg="add mod">
          <ac:chgData name="Yogesh Simmhan" userId="10413be7-ca71-49b2-a198-f921570f4612" providerId="ADAL" clId="{D0F81106-72DE-419A-A818-E084111FA1CF}" dt="2025-08-01T02:12:14.463" v="71" actId="1076"/>
          <ac:picMkLst>
            <pc:docMk/>
            <pc:sldMk cId="2543214029" sldId="270"/>
            <ac:picMk id="9" creationId="{7A1341A2-D2B4-76EB-AA2D-724548EED6B0}"/>
          </ac:picMkLst>
        </pc:picChg>
      </pc:sldChg>
      <pc:sldChg chg="modSp mod">
        <pc:chgData name="Yogesh Simmhan" userId="10413be7-ca71-49b2-a198-f921570f4612" providerId="ADAL" clId="{D0F81106-72DE-419A-A818-E084111FA1CF}" dt="2025-08-01T02:12:58.574" v="75" actId="14100"/>
        <pc:sldMkLst>
          <pc:docMk/>
          <pc:sldMk cId="2903810723" sldId="272"/>
        </pc:sldMkLst>
        <pc:spChg chg="mod">
          <ac:chgData name="Yogesh Simmhan" userId="10413be7-ca71-49b2-a198-f921570f4612" providerId="ADAL" clId="{D0F81106-72DE-419A-A818-E084111FA1CF}" dt="2025-08-01T02:12:58.574" v="75" actId="14100"/>
          <ac:spMkLst>
            <pc:docMk/>
            <pc:sldMk cId="2903810723" sldId="272"/>
            <ac:spMk id="3" creationId="{00000000-0000-0000-0000-000000000000}"/>
          </ac:spMkLst>
        </pc:spChg>
      </pc:sldChg>
      <pc:sldChg chg="addSp modSp mod">
        <pc:chgData name="Yogesh Simmhan" userId="10413be7-ca71-49b2-a198-f921570f4612" providerId="ADAL" clId="{D0F81106-72DE-419A-A818-E084111FA1CF}" dt="2025-08-01T02:16:29.328" v="302" actId="1076"/>
        <pc:sldMkLst>
          <pc:docMk/>
          <pc:sldMk cId="2853068626" sldId="273"/>
        </pc:sldMkLst>
        <pc:spChg chg="mod">
          <ac:chgData name="Yogesh Simmhan" userId="10413be7-ca71-49b2-a198-f921570f4612" providerId="ADAL" clId="{D0F81106-72DE-419A-A818-E084111FA1CF}" dt="2025-08-01T02:15:50.303" v="226" actId="1076"/>
          <ac:spMkLst>
            <pc:docMk/>
            <pc:sldMk cId="2853068626" sldId="273"/>
            <ac:spMk id="3" creationId="{00000000-0000-0000-0000-000000000000}"/>
          </ac:spMkLst>
        </pc:spChg>
        <pc:spChg chg="add mod">
          <ac:chgData name="Yogesh Simmhan" userId="10413be7-ca71-49b2-a198-f921570f4612" providerId="ADAL" clId="{D0F81106-72DE-419A-A818-E084111FA1CF}" dt="2025-08-01T02:16:29.328" v="302" actId="1076"/>
          <ac:spMkLst>
            <pc:docMk/>
            <pc:sldMk cId="2853068626" sldId="273"/>
            <ac:spMk id="6" creationId="{20625A40-E3FC-1049-6320-D19B63F111A8}"/>
          </ac:spMkLst>
        </pc:spChg>
      </pc:sldChg>
      <pc:sldChg chg="addSp modSp mod">
        <pc:chgData name="Yogesh Simmhan" userId="10413be7-ca71-49b2-a198-f921570f4612" providerId="ADAL" clId="{D0F81106-72DE-419A-A818-E084111FA1CF}" dt="2025-08-01T02:16:57.198" v="306"/>
        <pc:sldMkLst>
          <pc:docMk/>
          <pc:sldMk cId="2854504555" sldId="274"/>
        </pc:sldMkLst>
        <pc:spChg chg="add mod">
          <ac:chgData name="Yogesh Simmhan" userId="10413be7-ca71-49b2-a198-f921570f4612" providerId="ADAL" clId="{D0F81106-72DE-419A-A818-E084111FA1CF}" dt="2025-08-01T02:16:52.313" v="305" actId="1076"/>
          <ac:spMkLst>
            <pc:docMk/>
            <pc:sldMk cId="2854504555" sldId="274"/>
            <ac:spMk id="3" creationId="{25C7FA2B-FC43-659B-2B11-98554854377C}"/>
          </ac:spMkLst>
        </pc:spChg>
        <pc:picChg chg="add mod">
          <ac:chgData name="Yogesh Simmhan" userId="10413be7-ca71-49b2-a198-f921570f4612" providerId="ADAL" clId="{D0F81106-72DE-419A-A818-E084111FA1CF}" dt="2025-08-01T02:16:57.198" v="306"/>
          <ac:picMkLst>
            <pc:docMk/>
            <pc:sldMk cId="2854504555" sldId="274"/>
            <ac:picMk id="4" creationId="{9AF09AF5-B4C5-9168-91CB-8225F9AE787B}"/>
          </ac:picMkLst>
        </pc:picChg>
        <pc:picChg chg="mod">
          <ac:chgData name="Yogesh Simmhan" userId="10413be7-ca71-49b2-a198-f921570f4612" providerId="ADAL" clId="{D0F81106-72DE-419A-A818-E084111FA1CF}" dt="2025-08-01T02:16:47.697" v="303" actId="1076"/>
          <ac:picMkLst>
            <pc:docMk/>
            <pc:sldMk cId="2854504555" sldId="274"/>
            <ac:picMk id="6" creationId="{1BFBEFC2-4E7D-C5D2-F60C-0EAC85529707}"/>
          </ac:picMkLst>
        </pc:picChg>
      </pc:sldChg>
      <pc:sldChg chg="addSp modSp mod">
        <pc:chgData name="Yogesh Simmhan" userId="10413be7-ca71-49b2-a198-f921570f4612" providerId="ADAL" clId="{D0F81106-72DE-419A-A818-E084111FA1CF}" dt="2025-08-01T02:21:36.533" v="474" actId="20577"/>
        <pc:sldMkLst>
          <pc:docMk/>
          <pc:sldMk cId="3275661532" sldId="276"/>
        </pc:sldMkLst>
        <pc:spChg chg="mod">
          <ac:chgData name="Yogesh Simmhan" userId="10413be7-ca71-49b2-a198-f921570f4612" providerId="ADAL" clId="{D0F81106-72DE-419A-A818-E084111FA1CF}" dt="2025-08-01T02:21:36.533" v="474" actId="20577"/>
          <ac:spMkLst>
            <pc:docMk/>
            <pc:sldMk cId="3275661532" sldId="276"/>
            <ac:spMk id="3" creationId="{00000000-0000-0000-0000-000000000000}"/>
          </ac:spMkLst>
        </pc:spChg>
        <pc:spChg chg="add mod">
          <ac:chgData name="Yogesh Simmhan" userId="10413be7-ca71-49b2-a198-f921570f4612" providerId="ADAL" clId="{D0F81106-72DE-419A-A818-E084111FA1CF}" dt="2025-08-01T02:21:15.356" v="439" actId="1076"/>
          <ac:spMkLst>
            <pc:docMk/>
            <pc:sldMk cId="3275661532" sldId="276"/>
            <ac:spMk id="7" creationId="{1CBE8630-404A-FC7B-07E1-5FA71A23C1BA}"/>
          </ac:spMkLst>
        </pc:spChg>
        <pc:picChg chg="add mod">
          <ac:chgData name="Yogesh Simmhan" userId="10413be7-ca71-49b2-a198-f921570f4612" providerId="ADAL" clId="{D0F81106-72DE-419A-A818-E084111FA1CF}" dt="2025-08-01T02:21:11.259" v="438" actId="1076"/>
          <ac:picMkLst>
            <pc:docMk/>
            <pc:sldMk cId="3275661532" sldId="276"/>
            <ac:picMk id="9" creationId="{B4FF8117-27B2-BA6A-0435-3269CBCC3B31}"/>
          </ac:picMkLst>
        </pc:picChg>
      </pc:sldChg>
      <pc:sldChg chg="modSp mod">
        <pc:chgData name="Yogesh Simmhan" userId="10413be7-ca71-49b2-a198-f921570f4612" providerId="ADAL" clId="{D0F81106-72DE-419A-A818-E084111FA1CF}" dt="2025-08-01T02:58:36.210" v="2446" actId="20577"/>
        <pc:sldMkLst>
          <pc:docMk/>
          <pc:sldMk cId="1972892701" sldId="278"/>
        </pc:sldMkLst>
        <pc:spChg chg="mod">
          <ac:chgData name="Yogesh Simmhan" userId="10413be7-ca71-49b2-a198-f921570f4612" providerId="ADAL" clId="{D0F81106-72DE-419A-A818-E084111FA1CF}" dt="2025-08-01T02:58:36.210" v="2446" actId="20577"/>
          <ac:spMkLst>
            <pc:docMk/>
            <pc:sldMk cId="1972892701" sldId="278"/>
            <ac:spMk id="3" creationId="{00000000-0000-0000-0000-000000000000}"/>
          </ac:spMkLst>
        </pc:spChg>
      </pc:sldChg>
      <pc:sldChg chg="modSp mod">
        <pc:chgData name="Yogesh Simmhan" userId="10413be7-ca71-49b2-a198-f921570f4612" providerId="ADAL" clId="{D0F81106-72DE-419A-A818-E084111FA1CF}" dt="2025-08-01T02:58:55.787" v="2473" actId="20577"/>
        <pc:sldMkLst>
          <pc:docMk/>
          <pc:sldMk cId="2060093490" sldId="283"/>
        </pc:sldMkLst>
        <pc:spChg chg="mod">
          <ac:chgData name="Yogesh Simmhan" userId="10413be7-ca71-49b2-a198-f921570f4612" providerId="ADAL" clId="{D0F81106-72DE-419A-A818-E084111FA1CF}" dt="2025-08-01T02:58:55.787" v="2473" actId="20577"/>
          <ac:spMkLst>
            <pc:docMk/>
            <pc:sldMk cId="2060093490" sldId="283"/>
            <ac:spMk id="3" creationId="{00000000-0000-0000-0000-000000000000}"/>
          </ac:spMkLst>
        </pc:spChg>
      </pc:sldChg>
      <pc:sldChg chg="modSp mod">
        <pc:chgData name="Yogesh Simmhan" userId="10413be7-ca71-49b2-a198-f921570f4612" providerId="ADAL" clId="{D0F81106-72DE-419A-A818-E084111FA1CF}" dt="2025-08-01T02:25:25.223" v="723" actId="27636"/>
        <pc:sldMkLst>
          <pc:docMk/>
          <pc:sldMk cId="783625356" sldId="284"/>
        </pc:sldMkLst>
        <pc:spChg chg="mod">
          <ac:chgData name="Yogesh Simmhan" userId="10413be7-ca71-49b2-a198-f921570f4612" providerId="ADAL" clId="{D0F81106-72DE-419A-A818-E084111FA1CF}" dt="2025-08-01T02:25:25.223" v="723" actId="27636"/>
          <ac:spMkLst>
            <pc:docMk/>
            <pc:sldMk cId="783625356" sldId="284"/>
            <ac:spMk id="3" creationId="{00000000-0000-0000-0000-000000000000}"/>
          </ac:spMkLst>
        </pc:spChg>
      </pc:sldChg>
      <pc:sldChg chg="modSp mod">
        <pc:chgData name="Yogesh Simmhan" userId="10413be7-ca71-49b2-a198-f921570f4612" providerId="ADAL" clId="{D0F81106-72DE-419A-A818-E084111FA1CF}" dt="2025-08-01T03:00:14.532" v="2554" actId="20577"/>
        <pc:sldMkLst>
          <pc:docMk/>
          <pc:sldMk cId="2606300544" sldId="285"/>
        </pc:sldMkLst>
        <pc:spChg chg="mod">
          <ac:chgData name="Yogesh Simmhan" userId="10413be7-ca71-49b2-a198-f921570f4612" providerId="ADAL" clId="{D0F81106-72DE-419A-A818-E084111FA1CF}" dt="2025-08-01T02:59:59.908" v="2537" actId="20577"/>
          <ac:spMkLst>
            <pc:docMk/>
            <pc:sldMk cId="2606300544" sldId="285"/>
            <ac:spMk id="2" creationId="{DA2FF630-67F7-5915-8E5D-3A5DEAA29B08}"/>
          </ac:spMkLst>
        </pc:spChg>
        <pc:spChg chg="mod">
          <ac:chgData name="Yogesh Simmhan" userId="10413be7-ca71-49b2-a198-f921570f4612" providerId="ADAL" clId="{D0F81106-72DE-419A-A818-E084111FA1CF}" dt="2025-08-01T03:00:14.532" v="2554" actId="20577"/>
          <ac:spMkLst>
            <pc:docMk/>
            <pc:sldMk cId="2606300544" sldId="285"/>
            <ac:spMk id="3" creationId="{A57D45EF-0DEB-C9AC-606D-C5E43694D706}"/>
          </ac:spMkLst>
        </pc:spChg>
      </pc:sldChg>
      <pc:sldChg chg="addSp modSp new mod modShow">
        <pc:chgData name="Yogesh Simmhan" userId="10413be7-ca71-49b2-a198-f921570f4612" providerId="ADAL" clId="{D0F81106-72DE-419A-A818-E084111FA1CF}" dt="2025-08-01T02:32:15.083" v="981" actId="729"/>
        <pc:sldMkLst>
          <pc:docMk/>
          <pc:sldMk cId="3378553291" sldId="288"/>
        </pc:sldMkLst>
        <pc:picChg chg="add mod">
          <ac:chgData name="Yogesh Simmhan" userId="10413be7-ca71-49b2-a198-f921570f4612" providerId="ADAL" clId="{D0F81106-72DE-419A-A818-E084111FA1CF}" dt="2025-08-01T02:32:13.461" v="980"/>
          <ac:picMkLst>
            <pc:docMk/>
            <pc:sldMk cId="3378553291" sldId="288"/>
            <ac:picMk id="8" creationId="{06B9CCF1-73E6-C41F-19DF-4F640060024A}"/>
          </ac:picMkLst>
        </pc:picChg>
      </pc:sldChg>
      <pc:sldChg chg="addSp delSp modSp add mod">
        <pc:chgData name="Yogesh Simmhan" userId="10413be7-ca71-49b2-a198-f921570f4612" providerId="ADAL" clId="{D0F81106-72DE-419A-A818-E084111FA1CF}" dt="2025-08-01T02:45:24.977" v="1748" actId="1076"/>
        <pc:sldMkLst>
          <pc:docMk/>
          <pc:sldMk cId="1519089122" sldId="289"/>
        </pc:sldMkLst>
        <pc:spChg chg="mod">
          <ac:chgData name="Yogesh Simmhan" userId="10413be7-ca71-49b2-a198-f921570f4612" providerId="ADAL" clId="{D0F81106-72DE-419A-A818-E084111FA1CF}" dt="2025-08-01T02:45:23.061" v="1747" actId="1076"/>
          <ac:spMkLst>
            <pc:docMk/>
            <pc:sldMk cId="1519089122" sldId="289"/>
            <ac:spMk id="2" creationId="{86751948-EA20-4454-812C-A636F1D34A23}"/>
          </ac:spMkLst>
        </pc:spChg>
        <pc:spChg chg="mod">
          <ac:chgData name="Yogesh Simmhan" userId="10413be7-ca71-49b2-a198-f921570f4612" providerId="ADAL" clId="{D0F81106-72DE-419A-A818-E084111FA1CF}" dt="2025-08-01T02:45:24.977" v="1748" actId="1076"/>
          <ac:spMkLst>
            <pc:docMk/>
            <pc:sldMk cId="1519089122" sldId="289"/>
            <ac:spMk id="6" creationId="{30218A8F-1C61-A438-50C4-F8487B0B99CF}"/>
          </ac:spMkLst>
        </pc:spChg>
      </pc:sldChg>
    </pc:docChg>
  </pc:docChgLst>
  <pc:docChgLst>
    <pc:chgData name="Phani Motamarri" userId="73bc6395-08b2-4e8c-b1d2-0edabde6db6f" providerId="ADAL" clId="{06895864-2D10-6240-A47E-34EA27B55493}"/>
    <pc:docChg chg="custSel modSld">
      <pc:chgData name="Phani Motamarri" userId="73bc6395-08b2-4e8c-b1d2-0edabde6db6f" providerId="ADAL" clId="{06895864-2D10-6240-A47E-34EA27B55493}" dt="2025-08-01T04:46:47.497" v="238" actId="20577"/>
      <pc:docMkLst>
        <pc:docMk/>
      </pc:docMkLst>
      <pc:sldChg chg="modSp mod">
        <pc:chgData name="Phani Motamarri" userId="73bc6395-08b2-4e8c-b1d2-0edabde6db6f" providerId="ADAL" clId="{06895864-2D10-6240-A47E-34EA27B55493}" dt="2025-07-31T18:36:33.972" v="129" actId="20577"/>
        <pc:sldMkLst>
          <pc:docMk/>
          <pc:sldMk cId="0" sldId="257"/>
        </pc:sldMkLst>
        <pc:spChg chg="mod">
          <ac:chgData name="Phani Motamarri" userId="73bc6395-08b2-4e8c-b1d2-0edabde6db6f" providerId="ADAL" clId="{06895864-2D10-6240-A47E-34EA27B55493}" dt="2025-07-31T18:36:33.972" v="129" actId="20577"/>
          <ac:spMkLst>
            <pc:docMk/>
            <pc:sldMk cId="0" sldId="257"/>
            <ac:spMk id="138" creationId="{00000000-0000-0000-0000-000000000000}"/>
          </ac:spMkLst>
        </pc:spChg>
      </pc:sldChg>
      <pc:sldChg chg="modSp mod">
        <pc:chgData name="Phani Motamarri" userId="73bc6395-08b2-4e8c-b1d2-0edabde6db6f" providerId="ADAL" clId="{06895864-2D10-6240-A47E-34EA27B55493}" dt="2025-08-01T04:46:47.497" v="238" actId="20577"/>
        <pc:sldMkLst>
          <pc:docMk/>
          <pc:sldMk cId="4240668826" sldId="258"/>
        </pc:sldMkLst>
        <pc:spChg chg="mod">
          <ac:chgData name="Phani Motamarri" userId="73bc6395-08b2-4e8c-b1d2-0edabde6db6f" providerId="ADAL" clId="{06895864-2D10-6240-A47E-34EA27B55493}" dt="2025-08-01T04:46:47.497" v="238" actId="20577"/>
          <ac:spMkLst>
            <pc:docMk/>
            <pc:sldMk cId="4240668826" sldId="258"/>
            <ac:spMk id="2" creationId="{A3E8FE09-5090-1502-089D-CAADF6D3B6B4}"/>
          </ac:spMkLst>
        </pc:spChg>
      </pc:sldChg>
      <pc:sldChg chg="modSp mod">
        <pc:chgData name="Phani Motamarri" userId="73bc6395-08b2-4e8c-b1d2-0edabde6db6f" providerId="ADAL" clId="{06895864-2D10-6240-A47E-34EA27B55493}" dt="2025-07-31T18:38:43.384" v="237" actId="20577"/>
        <pc:sldMkLst>
          <pc:docMk/>
          <pc:sldMk cId="0" sldId="266"/>
        </pc:sldMkLst>
        <pc:spChg chg="mod">
          <ac:chgData name="Phani Motamarri" userId="73bc6395-08b2-4e8c-b1d2-0edabde6db6f" providerId="ADAL" clId="{06895864-2D10-6240-A47E-34EA27B55493}" dt="2025-07-31T18:38:43.384" v="237" actId="20577"/>
          <ac:spMkLst>
            <pc:docMk/>
            <pc:sldMk cId="0" sldId="266"/>
            <ac:spMk id="202" creationId="{00000000-0000-0000-0000-000000000000}"/>
          </ac:spMkLst>
        </pc:spChg>
      </pc:sldChg>
      <pc:sldChg chg="addSp delSp modSp mod">
        <pc:chgData name="Phani Motamarri" userId="73bc6395-08b2-4e8c-b1d2-0edabde6db6f" providerId="ADAL" clId="{06895864-2D10-6240-A47E-34EA27B55493}" dt="2025-07-31T18:25:50.253" v="6" actId="14100"/>
        <pc:sldMkLst>
          <pc:docMk/>
          <pc:sldMk cId="2854504555" sldId="274"/>
        </pc:sldMkLst>
        <pc:picChg chg="add mod">
          <ac:chgData name="Phani Motamarri" userId="73bc6395-08b2-4e8c-b1d2-0edabde6db6f" providerId="ADAL" clId="{06895864-2D10-6240-A47E-34EA27B55493}" dt="2025-07-31T18:25:50.253" v="6" actId="14100"/>
          <ac:picMkLst>
            <pc:docMk/>
            <pc:sldMk cId="2854504555" sldId="274"/>
            <ac:picMk id="6" creationId="{1BFBEFC2-4E7D-C5D2-F60C-0EAC85529707}"/>
          </ac:picMkLst>
        </pc:picChg>
      </pc:sldChg>
      <pc:sldChg chg="modSp mod">
        <pc:chgData name="Phani Motamarri" userId="73bc6395-08b2-4e8c-b1d2-0edabde6db6f" providerId="ADAL" clId="{06895864-2D10-6240-A47E-34EA27B55493}" dt="2025-07-31T18:37:23.944" v="180" actId="20577"/>
        <pc:sldMkLst>
          <pc:docMk/>
          <pc:sldMk cId="3275661532" sldId="276"/>
        </pc:sldMkLst>
        <pc:spChg chg="mod">
          <ac:chgData name="Phani Motamarri" userId="73bc6395-08b2-4e8c-b1d2-0edabde6db6f" providerId="ADAL" clId="{06895864-2D10-6240-A47E-34EA27B55493}" dt="2025-07-31T18:26:06.579" v="8" actId="20577"/>
          <ac:spMkLst>
            <pc:docMk/>
            <pc:sldMk cId="3275661532" sldId="276"/>
            <ac:spMk id="2" creationId="{00000000-0000-0000-0000-000000000000}"/>
          </ac:spMkLst>
        </pc:spChg>
        <pc:spChg chg="mod">
          <ac:chgData name="Phani Motamarri" userId="73bc6395-08b2-4e8c-b1d2-0edabde6db6f" providerId="ADAL" clId="{06895864-2D10-6240-A47E-34EA27B55493}" dt="2025-07-31T18:37:23.944" v="180" actId="20577"/>
          <ac:spMkLst>
            <pc:docMk/>
            <pc:sldMk cId="3275661532" sldId="276"/>
            <ac:spMk id="3" creationId="{00000000-0000-0000-0000-000000000000}"/>
          </ac:spMkLst>
        </pc:spChg>
      </pc:sldChg>
    </pc:docChg>
  </pc:docChgLst>
  <pc:docChgLst>
    <pc:chgData name="Phani Motamarri" userId="73bc6395-08b2-4e8c-b1d2-0edabde6db6f" providerId="ADAL" clId="{26586F3A-A0E6-0645-99A9-05E36590E401}"/>
    <pc:docChg chg="custSel modSld">
      <pc:chgData name="Phani Motamarri" userId="73bc6395-08b2-4e8c-b1d2-0edabde6db6f" providerId="ADAL" clId="{26586F3A-A0E6-0645-99A9-05E36590E401}" dt="2025-08-04T05:46:51.739" v="50" actId="1076"/>
      <pc:docMkLst>
        <pc:docMk/>
      </pc:docMkLst>
      <pc:sldChg chg="addSp modSp mod">
        <pc:chgData name="Phani Motamarri" userId="73bc6395-08b2-4e8c-b1d2-0edabde6db6f" providerId="ADAL" clId="{26586F3A-A0E6-0645-99A9-05E36590E401}" dt="2025-08-04T05:46:51.739" v="50" actId="1076"/>
        <pc:sldMkLst>
          <pc:docMk/>
          <pc:sldMk cId="1956892460" sldId="256"/>
        </pc:sldMkLst>
        <pc:spChg chg="mod">
          <ac:chgData name="Phani Motamarri" userId="73bc6395-08b2-4e8c-b1d2-0edabde6db6f" providerId="ADAL" clId="{26586F3A-A0E6-0645-99A9-05E36590E401}" dt="2025-08-04T05:46:48.978" v="49" actId="1076"/>
          <ac:spMkLst>
            <pc:docMk/>
            <pc:sldMk cId="1956892460" sldId="256"/>
            <ac:spMk id="2" creationId="{BD4B6639-9789-0D27-6605-FA8E2BA12913}"/>
          </ac:spMkLst>
        </pc:spChg>
        <pc:spChg chg="mod">
          <ac:chgData name="Phani Motamarri" userId="73bc6395-08b2-4e8c-b1d2-0edabde6db6f" providerId="ADAL" clId="{26586F3A-A0E6-0645-99A9-05E36590E401}" dt="2025-08-04T05:45:29.314" v="4" actId="1076"/>
          <ac:spMkLst>
            <pc:docMk/>
            <pc:sldMk cId="1956892460" sldId="256"/>
            <ac:spMk id="3" creationId="{F80ECEDD-52DF-FD6D-1A22-D29BE0D6888A}"/>
          </ac:spMkLst>
        </pc:spChg>
        <pc:spChg chg="add mod">
          <ac:chgData name="Phani Motamarri" userId="73bc6395-08b2-4e8c-b1d2-0edabde6db6f" providerId="ADAL" clId="{26586F3A-A0E6-0645-99A9-05E36590E401}" dt="2025-08-04T05:46:51.739" v="50" actId="1076"/>
          <ac:spMkLst>
            <pc:docMk/>
            <pc:sldMk cId="1956892460" sldId="256"/>
            <ac:spMk id="4" creationId="{5C1E30E9-2618-2788-2EE3-9F580B3F0167}"/>
          </ac:spMkLst>
        </pc:spChg>
      </pc:sldChg>
      <pc:sldChg chg="modSp mod">
        <pc:chgData name="Phani Motamarri" userId="73bc6395-08b2-4e8c-b1d2-0edabde6db6f" providerId="ADAL" clId="{26586F3A-A0E6-0645-99A9-05E36590E401}" dt="2025-07-31T07:20:29.172" v="1" actId="20577"/>
        <pc:sldMkLst>
          <pc:docMk/>
          <pc:sldMk cId="4240668826" sldId="258"/>
        </pc:sldMkLst>
      </pc:sldChg>
      <pc:sldChg chg="delSp mod">
        <pc:chgData name="Phani Motamarri" userId="73bc6395-08b2-4e8c-b1d2-0edabde6db6f" providerId="ADAL" clId="{26586F3A-A0E6-0645-99A9-05E36590E401}" dt="2025-07-31T07:20:36.134" v="2" actId="478"/>
        <pc:sldMkLst>
          <pc:docMk/>
          <pc:sldMk cId="3474833203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63FA2-1642-8544-B8C4-22509B2BF19A}" type="datetimeFigureOut">
              <a:rPr lang="en-US" smtClean="0"/>
              <a:t>8/4/25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F6A02-52FB-6D4D-8078-DC0A1ABE3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9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d77ae2d4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3d77ae2d4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ac72c8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4ac72c8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A56B-0ED2-4633-6844-EF70B1368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B58D2-6184-2620-A119-1C2B4D0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51CDC-D68B-4695-C1D3-161B6076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7BD18-AE36-932C-09B3-BA8CCECE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46E3D-B292-C446-333B-74FE474C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8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7E68-D703-C5F2-A7E9-72CF4691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D58F5-C450-C3C7-D0B6-2C3CDE571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2C5DA-3487-D218-A45F-3A4DA197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3391D-F60B-6D7F-F412-EBBBC97B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734B2-3AC8-CB85-16F5-96FF25D1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E6A1-086E-2F50-674D-04D597359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8F5FC-473E-0E47-FB09-488D6873A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E0662-9E4C-CC62-DAA3-02A522CC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019-06DC-9887-7FB3-5D849532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17126-B186-90E2-5208-DE893EF7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2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84A0-4E97-590D-4403-E51E5A1C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D1B3-F935-588A-452F-7636BA919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664A6-DCD7-8C07-DD03-3E96468F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36CAB-FE7C-95FF-9D91-A5AD019B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0F30-A6E0-3DDA-D5F4-5F376481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6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6EE4-8E38-D174-394C-09B7B0B7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F11BB-16E0-C774-A98B-FC9417B36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321BF-4847-EAFA-0910-9FC1E1DF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1F11-7EE7-5470-CABC-F8F85E4F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8671-A8B6-4CF3-AA70-97A6A130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3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3819-F567-85DB-143A-C1440416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3F13B-49BA-8178-37DC-00BE688D8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E6C87-8725-9601-7BD3-4428BBEB8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5637D-C091-1C1B-53A7-542926E1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0C5A4-1D88-20A2-F2E1-9416DA4B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1D74A-B2AC-45AE-0616-1D7E2746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0786-DAAA-2E18-D0F6-9131568A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7E20A-33A5-E9F3-2770-5B4B77F4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1DF46-F521-6044-5C22-FD0D79D25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C5844-F7A6-63A0-5DD8-17FEF55C8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0FDB6-32EE-4B17-6AFC-10B9EDD02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5784D-EC65-8F53-6220-9A15325E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2BFA2-663E-7F60-F810-644DA7BA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2192F-C06F-1BE4-5425-701BA13E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0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24FB-E3D2-C795-EEF5-DBF59B64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2A5B3-FB28-805D-9385-28BEEBE4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9A939-BF66-1723-9825-29F2C9A8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07E70-5D06-7D2F-B704-3AD40807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33D13-7F98-1CB8-C789-F705E972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EFAD7-1E0A-C88E-D795-0D158DEA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33CD1-C57B-D5C3-CDCD-AE5214C6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9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AB1D-856C-DEB7-BD3E-0824CB49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67BBA-279B-51FD-BA2C-DA1BFD5AB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6CD16-37C2-0948-4ED7-8AE9842A5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DB695-6AE3-6957-A0D2-94A20A1F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FD191-6BC4-3615-200C-EBB4D25F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4337F-C351-23DE-96AF-588366E3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4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80EF-3151-2594-32E2-27E19F02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EB58E0-02A5-B81B-7465-07B8567D5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63783-6622-12D5-57DA-8BEF71368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CBDA0-816A-A5EE-22F2-3F6121C6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BED72-6A07-566E-17D7-BBAF90A3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2DF90-429D-00E5-7895-E70C1B4E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36176-CD39-A7D3-8ADE-BE0B1FAA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46127-42FD-1E70-9FD0-7BDE18A25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323D-73F1-8E2D-28F8-F001ED506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38FD3-4543-0744-837C-C270EFA66D05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FF401-6C2C-FB39-4082-C492E7506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8F62E-3659-1348-C182-5DB81B5F0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231D6-B6DB-5C4A-A78C-1BA49E982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2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unilshah@iisc.ac.in" TargetMode="External"/><Relationship Id="rId2" Type="http://schemas.openxmlformats.org/officeDocument/2006/relationships/hyperlink" Target="mailto:namanp@iisc.ac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swarupk@iisc.ac.i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ds.iisc.ac.in/internal-resources/department-wellness-committee/" TargetMode="External"/><Relationship Id="rId3" Type="http://schemas.openxmlformats.org/officeDocument/2006/relationships/hyperlink" Target="https://indianinstituteofscience.sharepoint.com/CDS" TargetMode="External"/><Relationship Id="rId7" Type="http://schemas.openxmlformats.org/officeDocument/2006/relationships/hyperlink" Target="https://cds.iisc.ac.in/academics/departmental-curriculum-committee-dcc/" TargetMode="External"/><Relationship Id="rId2" Type="http://schemas.openxmlformats.org/officeDocument/2006/relationships/hyperlink" Target="http://sap.iisc.ac.i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ds.iisc.ac.in/news/cds-incoming-students-orientation/" TargetMode="External"/><Relationship Id="rId5" Type="http://schemas.openxmlformats.org/officeDocument/2006/relationships/hyperlink" Target="https://cds.iisc.ac.in/internal-resources/student-resources/" TargetMode="External"/><Relationship Id="rId4" Type="http://schemas.openxmlformats.org/officeDocument/2006/relationships/hyperlink" Target="https://cds.iisc.ac.in/courses/schedul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bit.ly/iisc-sih-2025" TargetMode="External"/><Relationship Id="rId7" Type="http://schemas.openxmlformats.org/officeDocument/2006/relationships/image" Target="../media/image2.svg"/><Relationship Id="rId2" Type="http://schemas.openxmlformats.org/officeDocument/2006/relationships/hyperlink" Target="https://iisc.ac.in/wp-content/uploads/2025/04/Student-Information-Handbook-202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hyperlink" Target="https://cds.iisc.ac.in/courses/schedule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bit.ly/iisc-soi-2025-aug" TargetMode="External"/><Relationship Id="rId9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vithams@iisc.ac.in" TargetMode="External"/><Relationship Id="rId2" Type="http://schemas.openxmlformats.org/officeDocument/2006/relationships/hyperlink" Target="mailto:shridharbg@iisc.ac.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iisc.ac.in/courses/schedul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t.ly/iisc-academ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6639-9789-0D27-6605-FA8E2BA12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8" y="1226520"/>
            <a:ext cx="10389704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CDS-DCC Student Orientation</a:t>
            </a:r>
            <a:br>
              <a:rPr lang="en-US" b="1" dirty="0"/>
            </a:br>
            <a:r>
              <a:rPr lang="en-US" sz="3600" b="1" dirty="0">
                <a:latin typeface="+mn-lt"/>
              </a:rPr>
              <a:t>DCC: Department Curriculum Committee</a:t>
            </a:r>
            <a:br>
              <a:rPr lang="en-US" b="1" dirty="0"/>
            </a:br>
            <a:br>
              <a:rPr lang="en-US" b="1" dirty="0"/>
            </a:br>
            <a:r>
              <a:rPr lang="en-US" sz="3100" b="1" dirty="0"/>
              <a:t>DCC Convenor: </a:t>
            </a:r>
            <a:r>
              <a:rPr lang="en-US" sz="3100" dirty="0"/>
              <a:t>Dr. Phani Motamarri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/>
              <a:t>DCC Members: </a:t>
            </a:r>
            <a:r>
              <a:rPr lang="en-US" sz="3100" dirty="0"/>
              <a:t>Dr. Yogesh </a:t>
            </a:r>
            <a:r>
              <a:rPr lang="en-US" sz="3100" dirty="0" err="1"/>
              <a:t>Simmhan</a:t>
            </a:r>
            <a:r>
              <a:rPr lang="en-US" sz="3100" dirty="0"/>
              <a:t>, Dr. Sathish </a:t>
            </a:r>
            <a:r>
              <a:rPr lang="en-US" sz="3100" dirty="0" err="1"/>
              <a:t>Vadhiyar</a:t>
            </a:r>
            <a:r>
              <a:rPr lang="en-US" sz="3100" dirty="0"/>
              <a:t>, </a:t>
            </a:r>
            <a:br>
              <a:rPr lang="en-US" sz="3100" dirty="0"/>
            </a:br>
            <a:r>
              <a:rPr lang="en-US" sz="3100" dirty="0"/>
              <a:t>Dr. Chirag Jain, Dr. Aditya Konduri, Dr. Anirban Chakraborty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ECEDD-52DF-FD6D-1A22-D29BE0D68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674" y="5685083"/>
            <a:ext cx="9144000" cy="1655762"/>
          </a:xfrm>
        </p:spPr>
        <p:txBody>
          <a:bodyPr/>
          <a:lstStyle/>
          <a:p>
            <a:r>
              <a:rPr lang="en-US" b="1" dirty="0"/>
              <a:t>Key information for incoming CDS students </a:t>
            </a:r>
          </a:p>
          <a:p>
            <a:r>
              <a:rPr lang="en-US" b="1" dirty="0"/>
              <a:t>(also available on CDS website -&gt; Resources -&gt; Students)</a:t>
            </a:r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E30E9-2618-2788-2EE3-9F580B3F0167}"/>
              </a:ext>
            </a:extLst>
          </p:cNvPr>
          <p:cNvSpPr txBox="1"/>
          <p:nvPr/>
        </p:nvSpPr>
        <p:spPr>
          <a:xfrm>
            <a:off x="1158206" y="3930757"/>
            <a:ext cx="101326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Student Representatives:</a:t>
            </a:r>
          </a:p>
          <a:p>
            <a:pPr algn="ctr"/>
            <a:endParaRPr lang="en-US" dirty="0"/>
          </a:p>
          <a:p>
            <a:pPr algn="ctr"/>
            <a:r>
              <a:rPr lang="en-IN" dirty="0"/>
              <a:t>MTech:  Naman </a:t>
            </a:r>
            <a:r>
              <a:rPr lang="en-IN" dirty="0" err="1"/>
              <a:t>Pesricha</a:t>
            </a:r>
            <a:r>
              <a:rPr lang="en-IN" dirty="0"/>
              <a:t> &lt;</a:t>
            </a:r>
            <a:r>
              <a:rPr lang="en-IN" dirty="0">
                <a:hlinkClick r:id="rId2"/>
              </a:rPr>
              <a:t>namanp@iisc.ac.in</a:t>
            </a:r>
            <a:r>
              <a:rPr lang="en-IN" dirty="0"/>
              <a:t>&gt;; Diksha Seth &lt;</a:t>
            </a:r>
            <a:r>
              <a:rPr lang="en-IN" dirty="0" err="1"/>
              <a:t>dikshaseth@iisc.ac.in</a:t>
            </a:r>
            <a:r>
              <a:rPr lang="en-IN" dirty="0"/>
              <a:t>&gt;</a:t>
            </a:r>
          </a:p>
          <a:p>
            <a:pPr algn="ctr"/>
            <a:r>
              <a:rPr lang="en-IN" dirty="0"/>
              <a:t>MTech(Research): </a:t>
            </a:r>
            <a:r>
              <a:rPr lang="en-IN" dirty="0" err="1"/>
              <a:t>Maunil</a:t>
            </a:r>
            <a:r>
              <a:rPr lang="en-IN" dirty="0"/>
              <a:t> Hitesh Shah &lt;</a:t>
            </a:r>
            <a:r>
              <a:rPr lang="en-IN" dirty="0">
                <a:hlinkClick r:id="rId3"/>
              </a:rPr>
              <a:t>maunilshah@iisc.ac.in</a:t>
            </a:r>
            <a:r>
              <a:rPr lang="en-IN" dirty="0"/>
              <a:t>&gt;,  Parvesh Barak &lt;</a:t>
            </a:r>
            <a:r>
              <a:rPr lang="en-IN" dirty="0" err="1"/>
              <a:t>parveshbarak@iisc.ac.in</a:t>
            </a:r>
            <a:r>
              <a:rPr lang="en-IN" dirty="0"/>
              <a:t>&gt;</a:t>
            </a:r>
          </a:p>
          <a:p>
            <a:pPr algn="ctr"/>
            <a:r>
              <a:rPr lang="en-IN" dirty="0"/>
              <a:t>PhD: </a:t>
            </a:r>
            <a:r>
              <a:rPr lang="en-IN" dirty="0" err="1"/>
              <a:t>Biswarup</a:t>
            </a:r>
            <a:r>
              <a:rPr lang="en-IN" dirty="0"/>
              <a:t> Karmakar &lt;</a:t>
            </a:r>
            <a:r>
              <a:rPr lang="en-IN" dirty="0">
                <a:hlinkClick r:id="rId4"/>
              </a:rPr>
              <a:t>biswarupk@iisc.ac.in</a:t>
            </a:r>
            <a:r>
              <a:rPr lang="en-IN" dirty="0"/>
              <a:t>&gt;; Abhipsa Basu &lt;</a:t>
            </a:r>
            <a:r>
              <a:rPr lang="en-IN" dirty="0" err="1"/>
              <a:t>abhipsabasu@iisc.ac.in</a:t>
            </a:r>
            <a:r>
              <a:rPr lang="en-IN" dirty="0"/>
              <a:t>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9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0E7F-DF1E-9F43-63BB-F99F88E4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91CC-075E-A03F-2126-E7B7FD9D2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Picture 7" descr="A paper with text on it&#10;&#10;Description automatically generated">
            <a:extLst>
              <a:ext uri="{FF2B5EF4-FFF2-40B4-BE49-F238E27FC236}">
                <a16:creationId xmlns:a16="http://schemas.microsoft.com/office/drawing/2014/main" id="{06B9CCF1-73E6-C41F-19DF-4F640060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2793" y="192428"/>
            <a:ext cx="6391831" cy="66095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855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249D5-9106-A4EE-3FA3-25E29A8D1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218A8F-1C61-A438-50C4-F8487B0B99CF}"/>
              </a:ext>
            </a:extLst>
          </p:cNvPr>
          <p:cNvSpPr txBox="1"/>
          <p:nvPr/>
        </p:nvSpPr>
        <p:spPr>
          <a:xfrm>
            <a:off x="280080" y="113728"/>
            <a:ext cx="799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MTech Research Student Timelines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51948-EA20-4454-812C-A636F1D34A23}"/>
              </a:ext>
            </a:extLst>
          </p:cNvPr>
          <p:cNvSpPr txBox="1"/>
          <p:nvPr/>
        </p:nvSpPr>
        <p:spPr>
          <a:xfrm>
            <a:off x="220134" y="819573"/>
            <a:ext cx="104817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End of First 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Have identified Research Advisor. Identified research topic.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Complete most of </a:t>
            </a:r>
            <a:r>
              <a:rPr lang="en-US" sz="2000">
                <a:solidFill>
                  <a:schemeClr val="accent1"/>
                </a:solidFill>
              </a:rPr>
              <a:t>Research Training Program (RTP)</a:t>
            </a:r>
            <a:r>
              <a:rPr lang="en-US" sz="2000"/>
              <a:t> with at least one Math, Algorithms or equivalent course.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12 credits with Minimum CGPA of 7.0 out of 10.0</a:t>
            </a:r>
          </a:p>
          <a:p>
            <a:r>
              <a:rPr lang="en-US" sz="2000" b="1"/>
              <a:t>End of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Complete </a:t>
            </a:r>
            <a:r>
              <a:rPr lang="en-US" sz="2000">
                <a:solidFill>
                  <a:schemeClr val="accent1"/>
                </a:solidFill>
              </a:rPr>
              <a:t>Research Training Program (RTP)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Made progress on your research topic and actively working on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Consider </a:t>
            </a:r>
            <a:r>
              <a:rPr lang="en-US" sz="2000">
                <a:solidFill>
                  <a:schemeClr val="accent1"/>
                </a:solidFill>
              </a:rPr>
              <a:t>Upgrading to PhD</a:t>
            </a:r>
            <a:r>
              <a:rPr lang="en-US" sz="2000"/>
              <a:t> if you are excited by your research and have CGPA of 8.0 or above.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Short time to doctoral work, higher impact, scholarship opportunities, arrears (~Rs. 1.5L)</a:t>
            </a:r>
          </a:p>
          <a:p>
            <a:r>
              <a:rPr lang="en-US" sz="2000" b="1"/>
              <a:t>End of 1.5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Completed all modules of </a:t>
            </a:r>
            <a:r>
              <a:rPr lang="en-US" sz="2000">
                <a:solidFill>
                  <a:schemeClr val="accent1"/>
                </a:solidFill>
              </a:rPr>
              <a:t>DS 200</a:t>
            </a:r>
            <a:r>
              <a:rPr lang="en-US" sz="2000"/>
              <a:t>: Research Methods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Contributed towards a conference/journal publication.</a:t>
            </a:r>
          </a:p>
          <a:p>
            <a:r>
              <a:rPr lang="en-US" sz="2000" b="1"/>
              <a:t>End of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Published first-author work in a conference or journal.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Submitted M.Tech. Thesis and defended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Consider </a:t>
            </a:r>
            <a:r>
              <a:rPr lang="en-US" sz="2000">
                <a:solidFill>
                  <a:schemeClr val="accent1"/>
                </a:solidFill>
              </a:rPr>
              <a:t>Continuation for a PhD</a:t>
            </a:r>
            <a:r>
              <a:rPr lang="en-US" sz="200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Continue on as a PhD student and expand on your research work.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8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586759-D660-92F7-7940-3C9CAB3E5ED2}"/>
              </a:ext>
            </a:extLst>
          </p:cNvPr>
          <p:cNvSpPr txBox="1"/>
          <p:nvPr/>
        </p:nvSpPr>
        <p:spPr>
          <a:xfrm>
            <a:off x="149087" y="2580526"/>
            <a:ext cx="3597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</a:rPr>
              <a:t>MTech Research Student Timelines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53A7F8-0CD4-A144-B091-2AFD60161418}"/>
              </a:ext>
            </a:extLst>
          </p:cNvPr>
          <p:cNvGrpSpPr/>
          <p:nvPr/>
        </p:nvGrpSpPr>
        <p:grpSpPr>
          <a:xfrm>
            <a:off x="4411363" y="37073"/>
            <a:ext cx="7060052" cy="6647932"/>
            <a:chOff x="4852445" y="327599"/>
            <a:chExt cx="6062868" cy="5891195"/>
          </a:xfrm>
        </p:grpSpPr>
        <p:pic>
          <p:nvPicPr>
            <p:cNvPr id="5" name="Picture 4" descr="A screenshot of a document&#10;&#10;Description automatically generated">
              <a:extLst>
                <a:ext uri="{FF2B5EF4-FFF2-40B4-BE49-F238E27FC236}">
                  <a16:creationId xmlns:a16="http://schemas.microsoft.com/office/drawing/2014/main" id="{1DB2F6D8-2231-93F8-5970-6C58D4EA9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6216"/>
            <a:stretch/>
          </p:blipFill>
          <p:spPr>
            <a:xfrm>
              <a:off x="4852445" y="327599"/>
              <a:ext cx="6062868" cy="16310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 descr="A screenshot of a document&#10;&#10;Description automatically generated">
              <a:extLst>
                <a:ext uri="{FF2B5EF4-FFF2-40B4-BE49-F238E27FC236}">
                  <a16:creationId xmlns:a16="http://schemas.microsoft.com/office/drawing/2014/main" id="{63DD2609-4C87-844E-BCAD-94F0C1355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890" b="3153"/>
            <a:stretch/>
          </p:blipFill>
          <p:spPr>
            <a:xfrm>
              <a:off x="4852445" y="1078200"/>
              <a:ext cx="6062868" cy="514059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EA08A9D-2103-4C4C-98C9-4AD2A474D7A3}"/>
              </a:ext>
            </a:extLst>
          </p:cNvPr>
          <p:cNvSpPr/>
          <p:nvPr/>
        </p:nvSpPr>
        <p:spPr>
          <a:xfrm>
            <a:off x="4609070" y="37073"/>
            <a:ext cx="6647935" cy="6783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609600" y="-203200"/>
            <a:ext cx="11379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8000"/>
              </a:buClr>
            </a:pPr>
            <a:r>
              <a:rPr lang="en" sz="3200" b="1" err="1">
                <a:solidFill>
                  <a:srgbClr val="00B050"/>
                </a:solidFill>
                <a:latin typeface="+mn-lt"/>
                <a:ea typeface="+mn-ea"/>
                <a:cs typeface="+mn-cs"/>
                <a:sym typeface="Calibri"/>
              </a:rPr>
              <a:t>M.Tech</a:t>
            </a:r>
            <a:r>
              <a:rPr lang="en" sz="3200" b="1">
                <a:solidFill>
                  <a:srgbClr val="00B050"/>
                </a:solidFill>
                <a:latin typeface="+mn-lt"/>
                <a:ea typeface="+mn-ea"/>
                <a:cs typeface="+mn-cs"/>
                <a:sym typeface="Calibri"/>
              </a:rPr>
              <a:t>. (CDS) Course Structure </a:t>
            </a:r>
            <a:endParaRPr sz="3200" b="1">
              <a:solidFill>
                <a:srgbClr val="00B050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609598" y="1024146"/>
            <a:ext cx="10559629" cy="452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Duration: 24 Months (</a:t>
            </a:r>
            <a:r>
              <a:rPr lang="en"/>
              <a:t>Aug 20</a:t>
            </a:r>
            <a:r>
              <a:rPr lang="en-IN"/>
              <a:t>25</a:t>
            </a:r>
            <a:r>
              <a:rPr lang="en"/>
              <a:t> - June 2027</a:t>
            </a:r>
            <a:r>
              <a:rPr lang="en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marL="457189" indent="-457189">
              <a:spcBef>
                <a:spcPts val="747"/>
              </a:spcBef>
              <a:buClr>
                <a:srgbClr val="FF0000"/>
              </a:buClr>
              <a:buSzPts val="2800"/>
              <a:buFont typeface="Arial"/>
              <a:buChar char="•"/>
            </a:pPr>
            <a:r>
              <a:rPr lang="en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Hard Core: 1</a:t>
            </a:r>
            <a:r>
              <a:rPr lang="en">
                <a:solidFill>
                  <a:srgbClr val="FF0000"/>
                </a:solidFill>
              </a:rPr>
              <a:t>4</a:t>
            </a:r>
            <a:r>
              <a:rPr lang="en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credits</a:t>
            </a:r>
            <a:endParaRPr/>
          </a:p>
          <a:p>
            <a:pPr marL="990575" lvl="1" indent="-380990">
              <a:spcBef>
                <a:spcPts val="640"/>
              </a:spcBef>
              <a:buClr>
                <a:srgbClr val="FF0000"/>
              </a:buClr>
              <a:buSzPts val="2400"/>
              <a:buFont typeface="Arial"/>
              <a:buChar char="–"/>
            </a:pPr>
            <a:r>
              <a:rPr lang="en-IN" sz="280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Courses: 1</a:t>
            </a:r>
            <a:r>
              <a:rPr lang="en-IN" sz="2800">
                <a:solidFill>
                  <a:srgbClr val="FF0000"/>
                </a:solidFill>
              </a:rPr>
              <a:t>3</a:t>
            </a:r>
            <a:r>
              <a:rPr lang="en-IN" sz="280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credits</a:t>
            </a:r>
            <a:endParaRPr lang="en-IN" sz="2800"/>
          </a:p>
          <a:p>
            <a:pPr marL="990575" lvl="1" indent="-380990">
              <a:spcBef>
                <a:spcPts val="640"/>
              </a:spcBef>
              <a:buClr>
                <a:srgbClr val="FF0000"/>
              </a:buClr>
              <a:buSzPts val="2400"/>
              <a:buFont typeface="Arial"/>
              <a:buChar char="–"/>
            </a:pPr>
            <a:r>
              <a:rPr lang="en-IN" sz="280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Research Methods:  1 credit (soft skills course)</a:t>
            </a:r>
            <a:endParaRPr lang="en-IN" sz="2800"/>
          </a:p>
          <a:p>
            <a:pPr marL="457189" indent="-457189">
              <a:spcBef>
                <a:spcPts val="747"/>
              </a:spcBef>
              <a:buClr>
                <a:srgbClr val="00703C"/>
              </a:buClr>
              <a:buSzPts val="2800"/>
              <a:buFont typeface="Arial"/>
              <a:buChar char="•"/>
            </a:pPr>
            <a:r>
              <a:rPr lang="en-IN">
                <a:solidFill>
                  <a:srgbClr val="00703C"/>
                </a:solidFill>
                <a:ea typeface="Calibri"/>
                <a:cs typeface="Calibri"/>
                <a:sym typeface="Calibri"/>
              </a:rPr>
              <a:t>Soft Core: 10 credits minimum </a:t>
            </a:r>
            <a:r>
              <a:rPr lang="en-IN" i="1">
                <a:solidFill>
                  <a:srgbClr val="00703C"/>
                </a:solidFill>
                <a:ea typeface="Calibri"/>
                <a:cs typeface="Calibri"/>
                <a:sym typeface="Calibri"/>
              </a:rPr>
              <a:t>(atleast three courses)</a:t>
            </a:r>
            <a:endParaRPr lang="en-IN">
              <a:solidFill>
                <a:srgbClr val="00703C"/>
              </a:solidFill>
              <a:ea typeface="Calibri"/>
              <a:cs typeface="Calibri"/>
              <a:sym typeface="Calibri"/>
            </a:endParaRPr>
          </a:p>
          <a:p>
            <a:pPr marL="457189" indent="-457189">
              <a:spcBef>
                <a:spcPts val="747"/>
              </a:spcBef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IN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Dissertation: 28 credits (from May 2026 – Ju</a:t>
            </a:r>
            <a:r>
              <a:rPr lang="en-IN">
                <a:solidFill>
                  <a:srgbClr val="FF0000"/>
                </a:solidFill>
              </a:rPr>
              <a:t>ne</a:t>
            </a:r>
            <a:r>
              <a:rPr lang="en-IN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2027)</a:t>
            </a:r>
          </a:p>
          <a:p>
            <a:pPr marL="457189" indent="-457189">
              <a:spcBef>
                <a:spcPts val="747"/>
              </a:spcBef>
              <a:buClr>
                <a:srgbClr val="3366FF"/>
              </a:buClr>
              <a:buSzPts val="2800"/>
              <a:buFont typeface="Arial"/>
              <a:buChar char="•"/>
            </a:pPr>
            <a:r>
              <a:rPr lang="en-IN">
                <a:solidFill>
                  <a:srgbClr val="3366FF"/>
                </a:solidFill>
                <a:ea typeface="Calibri"/>
                <a:cs typeface="Calibri"/>
                <a:sym typeface="Calibri"/>
              </a:rPr>
              <a:t>Electives: 12 credits </a:t>
            </a:r>
            <a:r>
              <a:rPr lang="en-IN" i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(Students may credit CDS electives/soft core or other department courses)</a:t>
            </a:r>
            <a:endParaRPr lang="en-IN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747"/>
              </a:spcBef>
              <a:buClr>
                <a:schemeClr val="dk1"/>
              </a:buClr>
              <a:buNone/>
            </a:pPr>
            <a:endParaRPr lang="en-IN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747"/>
              </a:spcBef>
              <a:buClr>
                <a:schemeClr val="dk1"/>
              </a:buClr>
              <a:buNone/>
            </a:pPr>
            <a:r>
              <a:rPr lang="en-IN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Total: 64 credits </a:t>
            </a:r>
            <a:r>
              <a:rPr lang="en-IN" b="1">
                <a:solidFill>
                  <a:srgbClr val="008000"/>
                </a:solidFill>
              </a:rPr>
              <a:t>(31 Credits for the First Year is Mandatory)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-288235" y="22796"/>
            <a:ext cx="13238922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8000"/>
              </a:buClr>
            </a:pPr>
            <a:r>
              <a:rPr lang="en" sz="3200" b="1" err="1">
                <a:solidFill>
                  <a:srgbClr val="008000"/>
                </a:solidFill>
                <a:latin typeface="+mn-lt"/>
              </a:rPr>
              <a:t>M.Tech</a:t>
            </a:r>
            <a:r>
              <a:rPr lang="en" sz="3200" b="1">
                <a:solidFill>
                  <a:srgbClr val="008000"/>
                </a:solidFill>
                <a:latin typeface="+mn-lt"/>
              </a:rPr>
              <a:t>. (CDS) Project Advisor</a:t>
            </a:r>
            <a:endParaRPr sz="3200" b="1">
              <a:latin typeface="+mn-lt"/>
            </a:endParaRPr>
          </a:p>
        </p:txBody>
      </p:sp>
      <p:sp>
        <p:nvSpPr>
          <p:cNvPr id="202" name="Google Shape;202;p35"/>
          <p:cNvSpPr txBox="1">
            <a:spLocks noGrp="1"/>
          </p:cNvSpPr>
          <p:nvPr>
            <p:ph type="body" idx="1"/>
          </p:nvPr>
        </p:nvSpPr>
        <p:spPr>
          <a:xfrm>
            <a:off x="237067" y="804295"/>
            <a:ext cx="11697546" cy="585480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09585" indent="-474121">
              <a:spcBef>
                <a:spcPts val="853"/>
              </a:spcBef>
              <a:buSzPts val="2000"/>
            </a:pPr>
            <a:r>
              <a:rPr lang="en-US" sz="2400"/>
              <a:t>Option to choose a </a:t>
            </a:r>
            <a:r>
              <a:rPr lang="en-US" sz="2400">
                <a:solidFill>
                  <a:schemeClr val="accent1"/>
                </a:solidFill>
              </a:rPr>
              <a:t>Project Advisor </a:t>
            </a:r>
            <a:r>
              <a:rPr lang="en-US" sz="2400"/>
              <a:t>at the end of the first semester.</a:t>
            </a:r>
            <a:endParaRPr sz="2400"/>
          </a:p>
          <a:p>
            <a:pPr marL="609585" indent="-474121">
              <a:spcBef>
                <a:spcPts val="0"/>
              </a:spcBef>
              <a:buSzPts val="2000"/>
            </a:pPr>
            <a:r>
              <a:rPr lang="en" sz="2400"/>
              <a:t>A </a:t>
            </a:r>
            <a:r>
              <a:rPr lang="en" sz="2400">
                <a:solidFill>
                  <a:schemeClr val="accent1"/>
                </a:solidFill>
              </a:rPr>
              <a:t>list of projects </a:t>
            </a:r>
            <a:r>
              <a:rPr lang="en" sz="2400"/>
              <a:t>from the interested faculty will be available by end of </a:t>
            </a:r>
            <a:r>
              <a:rPr lang="en" sz="2400" b="1"/>
              <a:t>Sep 2025</a:t>
            </a:r>
            <a:r>
              <a:rPr lang="en" sz="2400"/>
              <a:t>. Decide which faculty to </a:t>
            </a:r>
            <a:r>
              <a:rPr lang="en" sz="2400">
                <a:solidFill>
                  <a:schemeClr val="accent1"/>
                </a:solidFill>
              </a:rPr>
              <a:t>approach and discuss </a:t>
            </a:r>
            <a:r>
              <a:rPr lang="en" sz="2400"/>
              <a:t>with them by </a:t>
            </a:r>
            <a:r>
              <a:rPr lang="en" sz="2400" b="1"/>
              <a:t>Nov 2026</a:t>
            </a:r>
            <a:r>
              <a:rPr lang="en" sz="2400"/>
              <a:t>.</a:t>
            </a:r>
          </a:p>
          <a:p>
            <a:pPr marL="1066785" lvl="1" indent="-474121">
              <a:spcBef>
                <a:spcPts val="0"/>
              </a:spcBef>
              <a:buSzPts val="2000"/>
            </a:pPr>
            <a:r>
              <a:rPr lang="en"/>
              <a:t>Plan early. Each Advisor allowed </a:t>
            </a:r>
            <a:r>
              <a:rPr lang="en">
                <a:solidFill>
                  <a:schemeClr val="accent1"/>
                </a:solidFill>
              </a:rPr>
              <a:t>only </a:t>
            </a:r>
            <a:r>
              <a:rPr lang="en" b="1">
                <a:solidFill>
                  <a:schemeClr val="accent1"/>
                </a:solidFill>
              </a:rPr>
              <a:t>4</a:t>
            </a:r>
            <a:r>
              <a:rPr lang="en">
                <a:solidFill>
                  <a:schemeClr val="accent1"/>
                </a:solidFill>
              </a:rPr>
              <a:t> M.Tech.(CDS) students</a:t>
            </a:r>
            <a:r>
              <a:rPr lang="en"/>
              <a:t>, relaxed only in some cases. Advisors may look for </a:t>
            </a:r>
            <a:r>
              <a:rPr lang="en">
                <a:solidFill>
                  <a:schemeClr val="accent1"/>
                </a:solidFill>
              </a:rPr>
              <a:t>specific skills and coursework</a:t>
            </a:r>
            <a:r>
              <a:rPr lang="en"/>
              <a:t>. Have </a:t>
            </a:r>
            <a:r>
              <a:rPr lang="en">
                <a:solidFill>
                  <a:schemeClr val="accent1"/>
                </a:solidFill>
              </a:rPr>
              <a:t>2-3 lab options</a:t>
            </a:r>
            <a:r>
              <a:rPr lang="en"/>
              <a:t>.</a:t>
            </a:r>
          </a:p>
          <a:p>
            <a:pPr marL="609585" indent="-474121">
              <a:spcBef>
                <a:spcPts val="0"/>
              </a:spcBef>
              <a:buSzPts val="2000"/>
            </a:pPr>
            <a:r>
              <a:rPr lang="en" sz="2400"/>
              <a:t>Finali</a:t>
            </a:r>
            <a:r>
              <a:rPr lang="en-IN" sz="2400"/>
              <a:t>s</a:t>
            </a:r>
            <a:r>
              <a:rPr lang="en" sz="2400"/>
              <a:t>e your advisor by course registration date in </a:t>
            </a:r>
            <a:r>
              <a:rPr lang="en" sz="2400" b="1"/>
              <a:t>Jan term </a:t>
            </a:r>
            <a:r>
              <a:rPr lang="en" sz="2400"/>
              <a:t>and complete paperwork and SLcM Mapping. </a:t>
            </a:r>
            <a:r>
              <a:rPr lang="en" sz="2400">
                <a:solidFill>
                  <a:schemeClr val="accent1"/>
                </a:solidFill>
              </a:rPr>
              <a:t>Consult</a:t>
            </a:r>
            <a:r>
              <a:rPr lang="en" sz="2400"/>
              <a:t> with Advisor on courses for Jan 2026.</a:t>
            </a:r>
          </a:p>
          <a:p>
            <a:pPr marL="1066785" lvl="1" indent="-474121">
              <a:spcBef>
                <a:spcPts val="0"/>
              </a:spcBef>
              <a:buSzPts val="2000"/>
            </a:pPr>
            <a:r>
              <a:rPr lang="en"/>
              <a:t>Once selected, you cannnot switch to another faculty, except in unusual cases. </a:t>
            </a:r>
          </a:p>
          <a:p>
            <a:pPr marL="609585" indent="-474121">
              <a:spcBef>
                <a:spcPts val="0"/>
              </a:spcBef>
              <a:buSzPts val="2000"/>
            </a:pPr>
            <a:r>
              <a:rPr lang="en-IN" sz="2400">
                <a:solidFill>
                  <a:schemeClr val="accent1"/>
                </a:solidFill>
              </a:rPr>
              <a:t>Project evaluations </a:t>
            </a:r>
            <a:r>
              <a:rPr lang="en-IN" sz="2400"/>
              <a:t>will happen in Sep 2026 (summer, 4 credit), Jan 2027 (mid-term, 8 credit) and June 2027 (final evaluations, 16 credit)</a:t>
            </a:r>
          </a:p>
          <a:p>
            <a:pPr marL="1066785" lvl="1" indent="-474121">
              <a:spcBef>
                <a:spcPts val="0"/>
              </a:spcBef>
              <a:buSzPts val="2000"/>
            </a:pPr>
            <a:r>
              <a:rPr lang="en-IN"/>
              <a:t>Student, along with the advisor, will coordinate the dates with two faculty examiners assigned by DCC, at a mutually convenient time before a cut-off date set by DCC. </a:t>
            </a:r>
          </a:p>
          <a:p>
            <a:pPr marL="0" indent="0">
              <a:buNone/>
            </a:pPr>
            <a:r>
              <a:rPr lang="en-IN" sz="2400" b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DCC recommends the following deadlines for finishing evaluations </a:t>
            </a:r>
            <a:endParaRPr lang="en-IN" sz="2400" b="1">
              <a:solidFill>
                <a:srgbClr val="00B050"/>
              </a:solidFill>
              <a:effectLst/>
            </a:endParaRPr>
          </a:p>
          <a:p>
            <a:pPr marL="630238" lvl="2" indent="-285750"/>
            <a:r>
              <a:rPr lang="en-IN" sz="2400">
                <a:solidFill>
                  <a:srgbClr val="00B050"/>
                </a:solidFill>
              </a:rPr>
              <a:t>Summer Term: Sept 15, 2026</a:t>
            </a:r>
            <a:r>
              <a:rPr lang="en-IN" sz="240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en-IN" sz="2400">
                <a:solidFill>
                  <a:srgbClr val="00B050"/>
                </a:solidFill>
                <a:effectLst/>
              </a:rPr>
              <a:t> </a:t>
            </a:r>
          </a:p>
          <a:p>
            <a:pPr marL="630238" lvl="2" indent="-285750"/>
            <a:r>
              <a:rPr lang="en-IN" sz="2400">
                <a:solidFill>
                  <a:srgbClr val="00B050"/>
                </a:solidFill>
                <a:effectLst/>
              </a:rPr>
              <a:t>Mid Term: Jan 15, 2027; </a:t>
            </a:r>
          </a:p>
          <a:p>
            <a:pPr marL="630238" lvl="2" indent="-285750"/>
            <a:r>
              <a:rPr lang="en-IN" sz="2400">
                <a:solidFill>
                  <a:srgbClr val="00B050"/>
                </a:solidFill>
                <a:effectLst/>
              </a:rPr>
              <a:t>Final Evaluation: June 10th, 2027 (Project Report Submission Deadline: June 20th, 2027</a:t>
            </a:r>
            <a:r>
              <a:rPr lang="en-IN" sz="2400">
                <a:solidFill>
                  <a:srgbClr val="00B050"/>
                </a:solidFill>
              </a:rPr>
              <a:t>)</a:t>
            </a:r>
            <a:endParaRPr lang="en-IN" sz="2400"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9D1C-F57F-4EFE-9431-6AEB88477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071" y="361528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B050"/>
                </a:solidFill>
              </a:rPr>
              <a:t>Course Registration</a:t>
            </a:r>
            <a:br>
              <a:rPr lang="en-US"/>
            </a:br>
            <a:r>
              <a:rPr lang="en-US">
                <a:hlinkClick r:id="rId2"/>
              </a:rPr>
              <a:t>http://sap.iisc.ac.in</a:t>
            </a:r>
            <a:r>
              <a:rPr lang="en-US"/>
              <a:t> </a:t>
            </a:r>
            <a:r>
              <a:rPr lang="en-US" sz="2400"/>
              <a:t>(IISc Network/VPN Only)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96DC8-B570-4A5B-8DAE-AF0A58E5D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58" y="1831553"/>
            <a:ext cx="11967883" cy="2491781"/>
          </a:xfrm>
        </p:spPr>
        <p:txBody>
          <a:bodyPr/>
          <a:lstStyle/>
          <a:p>
            <a:r>
              <a:rPr lang="en-US"/>
              <a:t>Class Schedule: </a:t>
            </a:r>
            <a:r>
              <a:rPr lang="en-US">
                <a:hlinkClick r:id="rId3"/>
              </a:rPr>
              <a:t>https://indianinstituteofscience.sharepoint.com/CDS</a:t>
            </a:r>
            <a:r>
              <a:rPr lang="en-US"/>
              <a:t> </a:t>
            </a:r>
          </a:p>
          <a:p>
            <a:r>
              <a:rPr lang="en-IN">
                <a:hlinkClick r:id="rId4"/>
              </a:rPr>
              <a:t>https://cds.iisc.ac.in/courses/schedule/</a:t>
            </a:r>
            <a:r>
              <a:rPr lang="en-IN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D9DF8-544C-E74A-745D-B77BED9914D9}"/>
              </a:ext>
            </a:extLst>
          </p:cNvPr>
          <p:cNvSpPr txBox="1"/>
          <p:nvPr/>
        </p:nvSpPr>
        <p:spPr>
          <a:xfrm>
            <a:off x="1210088" y="3507002"/>
            <a:ext cx="9305511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200" b="1" i="0">
                <a:solidFill>
                  <a:srgbClr val="500050"/>
                </a:solidFill>
                <a:effectLst/>
                <a:latin typeface="Times New Roman, serif" pitchFamily="2" charset="0"/>
              </a:rPr>
              <a:t>Online Resources for New Students</a:t>
            </a:r>
            <a:r>
              <a:rPr lang="en-IN" sz="1200" b="0" i="0">
                <a:solidFill>
                  <a:srgbClr val="500050"/>
                </a:solidFill>
                <a:effectLst/>
                <a:latin typeface="Times New Roman, serif" pitchFamily="2" charset="0"/>
              </a:rPr>
              <a:t>:</a:t>
            </a:r>
            <a:endParaRPr lang="en-IN" sz="1200" b="0" i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IN" b="0" i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https://cds.iisc.ac.in/internal-resources/student-resources/</a:t>
            </a:r>
            <a:br>
              <a:rPr lang="en-IN" b="0" i="0">
                <a:solidFill>
                  <a:srgbClr val="500050"/>
                </a:solidFill>
                <a:effectLst/>
                <a:latin typeface="Times New Roman, serif" pitchFamily="2" charset="0"/>
              </a:rPr>
            </a:br>
            <a:endParaRPr lang="en-IN" b="0" i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IN" b="0" i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http://cds.iisc.ac.in/news/cds-incoming-students-orientation/</a:t>
            </a:r>
            <a:br>
              <a:rPr lang="en-IN" sz="1200" b="0" i="0">
                <a:solidFill>
                  <a:srgbClr val="500050"/>
                </a:solidFill>
                <a:effectLst/>
                <a:latin typeface="Times New Roman, serif" pitchFamily="2" charset="0"/>
              </a:rPr>
            </a:br>
            <a:endParaRPr lang="en-IN" b="0" i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IN" b="0" i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https://cds.iisc.ac.in/academics/departmental-curriculum-committee-dcc/</a:t>
            </a:r>
            <a:br>
              <a:rPr lang="en-IN" b="0" i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endParaRPr lang="en-IN" b="0" i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IN" b="0" i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https://cds.iisc.ac.in/courses/schedule/</a:t>
            </a:r>
            <a:br>
              <a:rPr lang="en-IN" b="0" i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endParaRPr lang="en-IN" b="0" i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IN" b="0" i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8"/>
              </a:rPr>
              <a:t>https://cds.iisc.ac.in/internal-resources/department-wellness-committee/</a:t>
            </a:r>
            <a:endParaRPr lang="en-IN" b="0" i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4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General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25563"/>
            <a:ext cx="11249891" cy="472194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Biometric attendance and signing on attendance register in CDS office mandatory for all CDS students (once before 10 AM and once after 5 PM)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The above is required for monthly scholarship processing</a:t>
            </a:r>
          </a:p>
          <a:p>
            <a:endParaRPr lang="en-US"/>
          </a:p>
          <a:p>
            <a:r>
              <a:rPr lang="en-US"/>
              <a:t>Scholarship request has to raised in SAP before 15th of every month.</a:t>
            </a:r>
          </a:p>
          <a:p>
            <a:endParaRPr lang="en-US"/>
          </a:p>
          <a:p>
            <a:r>
              <a:rPr lang="en-US"/>
              <a:t>Minimum 75% attendance is required for course, if informed by instructor</a:t>
            </a:r>
          </a:p>
          <a:p>
            <a:endParaRPr lang="en-US"/>
          </a:p>
          <a:p>
            <a:r>
              <a:rPr lang="en-US"/>
              <a:t>Max 30 working days leave in year</a:t>
            </a:r>
          </a:p>
          <a:p>
            <a:pPr lvl="1"/>
            <a:r>
              <a:rPr lang="en-US" sz="2600"/>
              <a:t>Leave of absence to be raised in SAP with </a:t>
            </a:r>
            <a:r>
              <a:rPr lang="en-US" sz="2600">
                <a:solidFill>
                  <a:schemeClr val="accent1"/>
                </a:solidFill>
              </a:rPr>
              <a:t>prior approval of advisor</a:t>
            </a:r>
            <a:r>
              <a:rPr lang="en-US" sz="2600"/>
              <a:t>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9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0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Upgradation to PhD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8" y="1325563"/>
            <a:ext cx="10058400" cy="4785261"/>
          </a:xfrm>
        </p:spPr>
        <p:txBody>
          <a:bodyPr>
            <a:normAutofit lnSpcReduction="10000"/>
          </a:bodyPr>
          <a:lstStyle/>
          <a:p>
            <a:r>
              <a:rPr lang="en-US"/>
              <a:t>12 credits or more, &gt;=8.0 CGPA, from all courses taken (MTech Research)</a:t>
            </a:r>
          </a:p>
          <a:p>
            <a:r>
              <a:rPr lang="en-US"/>
              <a:t>24 credits or more, &gt;=8.0 CGPA, from all courses taken (MTech Course) </a:t>
            </a:r>
          </a:p>
          <a:p>
            <a:r>
              <a:rPr lang="en-US"/>
              <a:t>Request from student to Chair. Recommendation given by advisor.</a:t>
            </a:r>
          </a:p>
          <a:p>
            <a:r>
              <a:rPr lang="en-US"/>
              <a:t>Presentation made to department committee</a:t>
            </a:r>
          </a:p>
          <a:p>
            <a:r>
              <a:rPr lang="en-US"/>
              <a:t>Recommendation approved by SCRC</a:t>
            </a:r>
          </a:p>
          <a:p>
            <a:r>
              <a:rPr lang="en-US"/>
              <a:t>PhD-level pay arrears, scholarship opportunities</a:t>
            </a:r>
          </a:p>
          <a:p>
            <a:r>
              <a:rPr lang="en-US"/>
              <a:t>Typically at end of 1</a:t>
            </a:r>
            <a:r>
              <a:rPr lang="en-US" baseline="30000"/>
              <a:t>st</a:t>
            </a:r>
            <a:r>
              <a:rPr lang="en-US"/>
              <a:t> or 2</a:t>
            </a:r>
            <a:r>
              <a:rPr lang="en-US" baseline="30000"/>
              <a:t>nd</a:t>
            </a:r>
            <a:r>
              <a:rPr lang="en-US"/>
              <a:t> semester</a:t>
            </a:r>
          </a:p>
          <a:p>
            <a:pPr lvl="1"/>
            <a:r>
              <a:rPr lang="en-US"/>
              <a:t>Talk to research advisor early on, if interested</a:t>
            </a:r>
          </a:p>
          <a:p>
            <a:pPr lvl="1"/>
            <a:r>
              <a:rPr lang="en-US"/>
              <a:t>Plan courses, thesis topics, etc.</a:t>
            </a:r>
          </a:p>
        </p:txBody>
      </p:sp>
    </p:spTree>
    <p:extLst>
      <p:ext uri="{BB962C8B-B14F-4D97-AF65-F5344CB8AC3E}">
        <p14:creationId xmlns:p14="http://schemas.microsoft.com/office/powerpoint/2010/main" val="206009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36525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Continuation to PhD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Within 2 weeks of submission of MTech(Res) thesis</a:t>
            </a:r>
          </a:p>
          <a:p>
            <a:r>
              <a:rPr lang="en-US"/>
              <a:t>Timely completion (2yrs), research publication is expected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4FA6-C65A-4F94-9F33-CC4E5DB85246}" type="datetime1">
              <a:rPr lang="en-US" smtClean="0"/>
              <a:t>8/4/25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A85-8796-4B17-9CA3-4CB18724EF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F630-67F7-5915-8E5D-3A5DEAA2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1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Opportunity at IISc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D45EF-0DEB-C9AC-606D-C5E43694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/>
              <a:t>World-class research work, even by course students.</a:t>
            </a:r>
          </a:p>
          <a:p>
            <a:endParaRPr lang="en-US"/>
          </a:p>
          <a:p>
            <a:r>
              <a:rPr lang="en-US"/>
              <a:t>Opportunities to present work at international conferences.</a:t>
            </a:r>
          </a:p>
          <a:p>
            <a:endParaRPr lang="en-US"/>
          </a:p>
          <a:p>
            <a:r>
              <a:rPr lang="en-US"/>
              <a:t>Internships, if approved by advisor. Formal approval is required.</a:t>
            </a:r>
          </a:p>
          <a:p>
            <a:endParaRPr lang="en-US"/>
          </a:p>
          <a:p>
            <a:r>
              <a:rPr lang="en-US"/>
              <a:t>Fellowship funds and appropriate use.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0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9CD053-1AD5-2783-CF0E-1E55FF72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963"/>
            <a:ext cx="10515600" cy="1027256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Important Academic Details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4180BC-13CA-0457-3A0E-59DF2343B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53" y="1456267"/>
            <a:ext cx="11164147" cy="4720696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  <a:hlinkClick r:id="rId2"/>
              </a:rPr>
              <a:t>Student Handbook </a:t>
            </a:r>
            <a:r>
              <a:rPr lang="en-US">
                <a:solidFill>
                  <a:schemeClr val="accent6"/>
                </a:solidFill>
              </a:rPr>
              <a:t>(for each incoming batch, </a:t>
            </a:r>
            <a:r>
              <a:rPr lang="en-US" sz="2000">
                <a:solidFill>
                  <a:schemeClr val="accent6"/>
                </a:solidFill>
                <a:hlinkClick r:id="rId3"/>
              </a:rPr>
              <a:t>https://bit.ly/iisc-sih-2025</a:t>
            </a:r>
            <a:r>
              <a:rPr lang="en-US">
                <a:solidFill>
                  <a:schemeClr val="accent6"/>
                </a:solidFill>
              </a:rPr>
              <a:t>)</a:t>
            </a:r>
          </a:p>
          <a:p>
            <a:pPr lvl="1"/>
            <a:r>
              <a:rPr lang="en-US"/>
              <a:t>Rules and regulations applicable to you at IISc </a:t>
            </a:r>
          </a:p>
          <a:p>
            <a:r>
              <a:rPr lang="en-US">
                <a:solidFill>
                  <a:schemeClr val="accent6"/>
                </a:solidFill>
              </a:rPr>
              <a:t>Scheme of Instructions (annual/per-term, </a:t>
            </a:r>
            <a:r>
              <a:rPr lang="en-US" sz="2000">
                <a:solidFill>
                  <a:schemeClr val="accent6"/>
                </a:solidFill>
                <a:hlinkClick r:id="rId4"/>
              </a:rPr>
              <a:t>https://bit.ly/iisc-soi-2025-aug</a:t>
            </a:r>
            <a:r>
              <a:rPr lang="en-US" sz="2000">
                <a:solidFill>
                  <a:schemeClr val="accent6"/>
                </a:solidFill>
              </a:rPr>
              <a:t> </a:t>
            </a:r>
            <a:r>
              <a:rPr lang="en-US">
                <a:solidFill>
                  <a:schemeClr val="accent6"/>
                </a:solidFill>
              </a:rPr>
              <a:t>)</a:t>
            </a:r>
          </a:p>
          <a:p>
            <a:pPr lvl="1"/>
            <a:r>
              <a:rPr lang="en-US"/>
              <a:t>Courses expected to be offered in each department, faculty</a:t>
            </a:r>
          </a:p>
          <a:p>
            <a:r>
              <a:rPr lang="en-US">
                <a:solidFill>
                  <a:schemeClr val="accent6"/>
                </a:solidFill>
              </a:rPr>
              <a:t>Course Time-Table (each semester)</a:t>
            </a:r>
          </a:p>
          <a:p>
            <a:pPr lvl="1"/>
            <a:r>
              <a:rPr lang="en-US"/>
              <a:t>Schedule of courses actually offered, and final exam dates</a:t>
            </a:r>
          </a:p>
          <a:p>
            <a:pPr lvl="1"/>
            <a:r>
              <a:rPr lang="en-US"/>
              <a:t>Confirm with department page/instructor</a:t>
            </a:r>
          </a:p>
          <a:p>
            <a:pPr lvl="2"/>
            <a:r>
              <a:rPr lang="en-US" sz="1800">
                <a:hlinkClick r:id="rId5"/>
              </a:rPr>
              <a:t>https://cds.iisc.ac.in/courses/schedule/</a:t>
            </a:r>
            <a:r>
              <a:rPr lang="en-US" sz="1800"/>
              <a:t> </a:t>
            </a:r>
            <a:endParaRPr lang="en-US" sz="2400"/>
          </a:p>
          <a:p>
            <a:pPr lvl="1"/>
            <a:r>
              <a:rPr lang="en-US" i="1">
                <a:solidFill>
                  <a:schemeClr val="accent1"/>
                </a:solidFill>
              </a:rPr>
              <a:t>Check department website/broadcast mail for first lecture date/venue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112AA1C-10CF-91AA-1609-3A9F3D2CF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8376" y="0"/>
            <a:ext cx="1923624" cy="192362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F5C5F4-7055-680B-1B4E-3F1BB9D84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8376" y="2172732"/>
            <a:ext cx="1923624" cy="19236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A1341A2-D2B4-76EB-AA2D-724548EED6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12493" y="4345465"/>
            <a:ext cx="1979507" cy="19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1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126C39-C316-BDD2-7B55-5B538B3D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2"/>
            <a:ext cx="10515600" cy="1086798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Department wellness committee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253EB4-A071-0446-D597-D1C34A89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886"/>
            <a:ext cx="10515600" cy="34147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N" sz="24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Faculty Members:</a:t>
            </a:r>
            <a:endParaRPr lang="en-IN" sz="1800" b="0" i="0" u="none" strike="noStrike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en-IN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Prof. Jayant Haritsa (Convener) </a:t>
            </a:r>
          </a:p>
          <a:p>
            <a:pPr algn="l"/>
            <a:r>
              <a:rPr lang="en-IN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Dr. Lakshmi J. (Co-convener)</a:t>
            </a:r>
          </a:p>
          <a:p>
            <a:pPr algn="l"/>
            <a:r>
              <a:rPr lang="en-IN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Dr. Vaanathi Sundaresan (Member)</a:t>
            </a:r>
          </a:p>
          <a:p>
            <a:pPr algn="l"/>
            <a:r>
              <a:rPr lang="en-IN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Dr. Danish Pruthi (Member)</a:t>
            </a:r>
            <a:br>
              <a:rPr lang="en-IN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IN" sz="1800" b="0" i="0" u="none" strike="noStrike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 algn="l">
              <a:buNone/>
            </a:pPr>
            <a:r>
              <a:rPr lang="en-IN" sz="24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Student Members:</a:t>
            </a:r>
            <a:endParaRPr lang="en-IN" sz="1800" b="0" i="0" u="none" strike="noStrike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en-IN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Gourab Panigrahi (MATRIX Lab)</a:t>
            </a:r>
          </a:p>
          <a:p>
            <a:pPr algn="l"/>
            <a:r>
              <a:rPr lang="en-IN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Roopkatha Banerjee (DREAM Lab)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D4065-657C-3A8E-B52C-297EB0548780}"/>
              </a:ext>
            </a:extLst>
          </p:cNvPr>
          <p:cNvSpPr txBox="1"/>
          <p:nvPr/>
        </p:nvSpPr>
        <p:spPr>
          <a:xfrm>
            <a:off x="838200" y="5893872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More information available at: https://</a:t>
            </a:r>
            <a:r>
              <a:rPr lang="en-US" err="1"/>
              <a:t>wellness.iisc.ac.in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016A4-7011-FE6C-E88B-7DCB6A1E85EA}"/>
              </a:ext>
            </a:extLst>
          </p:cNvPr>
          <p:cNvSpPr txBox="1"/>
          <p:nvPr/>
        </p:nvSpPr>
        <p:spPr>
          <a:xfrm>
            <a:off x="838200" y="5088364"/>
            <a:ext cx="1104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Contact at Institute Wellness Centre: B.G. Shridhar (</a:t>
            </a:r>
            <a:r>
              <a:rPr lang="en-US">
                <a:hlinkClick r:id="rId2"/>
              </a:rPr>
              <a:t>shridharbg@iisc.ac.in</a:t>
            </a:r>
            <a:r>
              <a:rPr lang="en-US"/>
              <a:t>), </a:t>
            </a:r>
            <a:r>
              <a:rPr lang="en-US" err="1"/>
              <a:t>M.S.Savitha</a:t>
            </a:r>
            <a:r>
              <a:rPr lang="en-US"/>
              <a:t> (</a:t>
            </a:r>
            <a:r>
              <a:rPr lang="en-US">
                <a:hlinkClick r:id="rId3"/>
              </a:rPr>
              <a:t>savithams@iisc.ac.in</a:t>
            </a:r>
            <a:r>
              <a:rPr lang="en-US"/>
              <a:t>), Consulting Psychologists, IISc Wellness Centre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CD1A85-8D3C-F978-75AC-FA13214B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797" y="1690688"/>
            <a:ext cx="3023728" cy="28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4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30619BD-01B2-268A-6156-47C05FEC3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325563"/>
            <a:ext cx="9193427" cy="50369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98215F-B0D2-528F-E276-A13FC406E694}"/>
              </a:ext>
            </a:extLst>
          </p:cNvPr>
          <p:cNvSpPr txBox="1">
            <a:spLocks/>
          </p:cNvSpPr>
          <p:nvPr/>
        </p:nvSpPr>
        <p:spPr>
          <a:xfrm>
            <a:off x="838200" y="94963"/>
            <a:ext cx="10515600" cy="102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0B050"/>
                </a:solidFill>
              </a:rPr>
              <a:t>Important Academic Details</a:t>
            </a:r>
          </a:p>
        </p:txBody>
      </p:sp>
    </p:spTree>
    <p:extLst>
      <p:ext uri="{BB962C8B-B14F-4D97-AF65-F5344CB8AC3E}">
        <p14:creationId xmlns:p14="http://schemas.microsoft.com/office/powerpoint/2010/main" val="458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571"/>
            <a:ext cx="10515600" cy="1325563"/>
          </a:xfrm>
        </p:spPr>
        <p:txBody>
          <a:bodyPr/>
          <a:lstStyle/>
          <a:p>
            <a:pPr algn="ctr"/>
            <a:r>
              <a:rPr lang="en-US" b="1" err="1">
                <a:solidFill>
                  <a:srgbClr val="00B050"/>
                </a:solidFill>
              </a:rPr>
              <a:t>Courses@IISc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693" y="1591733"/>
            <a:ext cx="9381067" cy="4764618"/>
          </a:xfrm>
        </p:spPr>
        <p:txBody>
          <a:bodyPr>
            <a:normAutofit/>
          </a:bodyPr>
          <a:lstStyle/>
          <a:p>
            <a:r>
              <a:rPr lang="en-US"/>
              <a:t>Course Code</a:t>
            </a:r>
          </a:p>
          <a:p>
            <a:pPr lvl="1"/>
            <a:r>
              <a:rPr lang="en-US" b="1">
                <a:solidFill>
                  <a:schemeClr val="accent6"/>
                </a:solidFill>
              </a:rPr>
              <a:t>XY</a:t>
            </a:r>
            <a:r>
              <a:rPr lang="en-US"/>
              <a:t> </a:t>
            </a:r>
            <a:r>
              <a:rPr lang="en-US" b="1" err="1">
                <a:solidFill>
                  <a:schemeClr val="accent1"/>
                </a:solidFill>
              </a:rPr>
              <a:t>zzz</a:t>
            </a:r>
            <a:r>
              <a:rPr lang="en-US" b="1"/>
              <a:t> </a:t>
            </a:r>
            <a:r>
              <a:rPr lang="en-US"/>
              <a:t>… E.g. </a:t>
            </a:r>
            <a:r>
              <a:rPr lang="en-IN"/>
              <a:t>DS 200, E0 253</a:t>
            </a:r>
            <a:endParaRPr lang="en-US"/>
          </a:p>
          <a:p>
            <a:pPr lvl="1"/>
            <a:r>
              <a:rPr lang="en-US" b="1">
                <a:solidFill>
                  <a:schemeClr val="accent6"/>
                </a:solidFill>
              </a:rPr>
              <a:t>XY</a:t>
            </a:r>
            <a:r>
              <a:rPr lang="en-US"/>
              <a:t>: Department/Division offering course, e.g. DS=CDS, E0=CSA</a:t>
            </a:r>
          </a:p>
          <a:p>
            <a:pPr lvl="1"/>
            <a:r>
              <a:rPr lang="en-US" b="1" err="1">
                <a:solidFill>
                  <a:schemeClr val="accent1"/>
                </a:solidFill>
              </a:rPr>
              <a:t>zzz</a:t>
            </a:r>
            <a:r>
              <a:rPr lang="en-US"/>
              <a:t>: course number and level. 200 level is beginner, 300 level is advanced</a:t>
            </a:r>
          </a:p>
          <a:p>
            <a:r>
              <a:rPr lang="en-US"/>
              <a:t>Credits</a:t>
            </a:r>
          </a:p>
          <a:p>
            <a:pPr lvl="1"/>
            <a:r>
              <a:rPr lang="en-US" b="1">
                <a:solidFill>
                  <a:schemeClr val="accent6"/>
                </a:solidFill>
              </a:rPr>
              <a:t>n</a:t>
            </a:r>
            <a:r>
              <a:rPr lang="en-US"/>
              <a:t>:</a:t>
            </a:r>
            <a:r>
              <a:rPr lang="en-US" b="1">
                <a:solidFill>
                  <a:schemeClr val="accent1"/>
                </a:solidFill>
              </a:rPr>
              <a:t>m</a:t>
            </a:r>
            <a:r>
              <a:rPr lang="en-US"/>
              <a:t> … E.g. 3:1, 3:0, 2:0</a:t>
            </a:r>
          </a:p>
          <a:p>
            <a:pPr lvl="1"/>
            <a:r>
              <a:rPr lang="en-US" b="1">
                <a:solidFill>
                  <a:schemeClr val="accent6"/>
                </a:solidFill>
              </a:rPr>
              <a:t>n</a:t>
            </a:r>
            <a:r>
              <a:rPr lang="en-US"/>
              <a:t>: number of lecture hours per week. </a:t>
            </a:r>
            <a:r>
              <a:rPr lang="en-US" b="1"/>
              <a:t>3</a:t>
            </a:r>
            <a:r>
              <a:rPr lang="en-US"/>
              <a:t> is typically </a:t>
            </a:r>
            <a:r>
              <a:rPr lang="en-US" b="1"/>
              <a:t>2*1.5hrs</a:t>
            </a:r>
            <a:r>
              <a:rPr lang="en-US"/>
              <a:t> or </a:t>
            </a:r>
            <a:r>
              <a:rPr lang="en-US" b="1"/>
              <a:t>3*1hr</a:t>
            </a:r>
            <a:r>
              <a:rPr lang="en-US"/>
              <a:t>. </a:t>
            </a:r>
            <a:r>
              <a:rPr lang="en-US" b="1"/>
              <a:t>2</a:t>
            </a:r>
            <a:r>
              <a:rPr lang="en-US"/>
              <a:t> is typically </a:t>
            </a:r>
            <a:r>
              <a:rPr lang="en-US" b="1"/>
              <a:t>2*1hr</a:t>
            </a:r>
            <a:r>
              <a:rPr lang="en-US"/>
              <a:t> or </a:t>
            </a:r>
            <a:r>
              <a:rPr lang="en-US" b="1"/>
              <a:t>1*2hrs</a:t>
            </a:r>
            <a:r>
              <a:rPr lang="en-US"/>
              <a:t>.</a:t>
            </a:r>
          </a:p>
          <a:p>
            <a:pPr lvl="1"/>
            <a:r>
              <a:rPr lang="en-US" b="1">
                <a:solidFill>
                  <a:schemeClr val="accent1"/>
                </a:solidFill>
              </a:rPr>
              <a:t>m</a:t>
            </a:r>
            <a:r>
              <a:rPr lang="en-US"/>
              <a:t>: Lab effort required (highly variable by course). May include project component, tutorials, programming </a:t>
            </a:r>
            <a:r>
              <a:rPr lang="en-US" err="1"/>
              <a:t>homeworks</a:t>
            </a:r>
            <a:endParaRPr lang="en-US"/>
          </a:p>
          <a:p>
            <a:pPr lvl="1"/>
            <a:r>
              <a:rPr lang="en-US"/>
              <a:t>Total credits for a course is </a:t>
            </a:r>
            <a:r>
              <a:rPr lang="en-US" b="1" err="1"/>
              <a:t>m+n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0381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err="1">
                <a:solidFill>
                  <a:srgbClr val="00B050"/>
                </a:solidFill>
              </a:rPr>
              <a:t>Courses@IISc</a:t>
            </a:r>
            <a:endParaRPr lang="en-US" b="1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0824" y="1649578"/>
                <a:ext cx="4790017" cy="349359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10-point grading scale</a:t>
                </a:r>
              </a:p>
              <a:p>
                <a:r>
                  <a:rPr lang="en-US" b="1"/>
                  <a:t>D</a:t>
                </a:r>
                <a:r>
                  <a:rPr lang="en-US"/>
                  <a:t> and above are passing grades</a:t>
                </a:r>
              </a:p>
              <a:p>
                <a:r>
                  <a:rPr lang="en-US"/>
                  <a:t>Instructor decides mapping of scores to grade. Varies by course.</a:t>
                </a:r>
              </a:p>
              <a:p>
                <a:endParaRPr lang="en-US"/>
              </a:p>
              <a:p>
                <a:r>
                  <a:rPr lang="en-US"/>
                  <a:t>CGPA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𝑐𝑟𝑒𝑑𝑖𝑡𝑠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𝑔𝑟𝑎𝑑𝑒𝑃𝑜𝑖𝑛𝑡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𝑐𝑟𝑒𝑑𝑖𝑡𝑠</m:t>
                            </m:r>
                          </m:e>
                        </m:nary>
                      </m:den>
                    </m:f>
                  </m:oMath>
                </a14:m>
                <a:endParaRPr lang="en-US"/>
              </a:p>
              <a:p>
                <a:r>
                  <a:rPr lang="en-US" sz="2200" i="1">
                    <a:solidFill>
                      <a:schemeClr val="bg1">
                        <a:lumMod val="65000"/>
                      </a:schemeClr>
                    </a:solidFill>
                  </a:rPr>
                  <a:t>Old 8-point scale deprecated many years back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0824" y="1649578"/>
                <a:ext cx="4790017" cy="3493593"/>
              </a:xfrm>
              <a:blipFill>
                <a:blip r:embed="rId2"/>
                <a:stretch>
                  <a:fillRect l="-2036" t="-4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4FA6-C65A-4F94-9F33-CC4E5DB85246}" type="datetime1">
              <a:rPr lang="en-US" smtClean="0"/>
              <a:t>8/4/25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A85-8796-4B17-9CA3-4CB18724EF6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588" y="1835103"/>
            <a:ext cx="3708024" cy="3187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625A40-E3FC-1049-6320-D19B63F111A8}"/>
              </a:ext>
            </a:extLst>
          </p:cNvPr>
          <p:cNvSpPr txBox="1"/>
          <p:nvPr/>
        </p:nvSpPr>
        <p:spPr>
          <a:xfrm>
            <a:off x="1040824" y="5227295"/>
            <a:ext cx="9423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Attendance Policy </a:t>
            </a:r>
            <a:r>
              <a:rPr lang="en-US" sz="2400"/>
              <a:t>depends on course and instructor. May require </a:t>
            </a:r>
            <a:r>
              <a:rPr lang="en-US" sz="2400" b="1"/>
              <a:t>75%</a:t>
            </a:r>
            <a:r>
              <a:rPr lang="en-US" sz="2400"/>
              <a:t> or more to complete the course. Encourage you to attend lectures regularly to ensure progress.</a:t>
            </a: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285306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BFBEFC2-4E7D-C5D2-F60C-0EAC85529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38" y="0"/>
            <a:ext cx="12085962" cy="648825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7FA2B-FC43-659B-2B11-98554854377C}"/>
              </a:ext>
            </a:extLst>
          </p:cNvPr>
          <p:cNvSpPr txBox="1"/>
          <p:nvPr/>
        </p:nvSpPr>
        <p:spPr>
          <a:xfrm>
            <a:off x="7381239" y="6488668"/>
            <a:ext cx="6119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800">
                <a:hlinkClick r:id="rId3"/>
              </a:rPr>
              <a:t>https://cds.iisc.ac.in/courses/schedule/</a:t>
            </a:r>
            <a:r>
              <a:rPr lang="en-US" sz="1800"/>
              <a:t> </a:t>
            </a:r>
            <a:endParaRPr lang="en-US" sz="24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F09AF5-B4C5-9168-91CB-8225F9AE7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493" y="4345465"/>
            <a:ext cx="1979507" cy="19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0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136525"/>
            <a:ext cx="10515600" cy="1325563"/>
          </a:xfrm>
        </p:spPr>
        <p:txBody>
          <a:bodyPr/>
          <a:lstStyle/>
          <a:p>
            <a:pPr algn="ctr"/>
            <a:r>
              <a:rPr lang="en-US" b="1" err="1">
                <a:solidFill>
                  <a:srgbClr val="00B050"/>
                </a:solidFill>
              </a:rPr>
              <a:t>Courses@IISc</a:t>
            </a:r>
            <a:r>
              <a:rPr lang="en-US" b="1">
                <a:solidFill>
                  <a:srgbClr val="00B050"/>
                </a:solidFill>
              </a:rPr>
              <a:t> (Aug 2025 Term)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707" y="1158240"/>
            <a:ext cx="8745643" cy="5198111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Registration</a:t>
            </a:r>
          </a:p>
          <a:p>
            <a:pPr lvl="1"/>
            <a:r>
              <a:rPr lang="en-US"/>
              <a:t>1-2 weeks (Aug 1</a:t>
            </a:r>
            <a:r>
              <a:rPr lang="en-US" baseline="30000"/>
              <a:t>st</a:t>
            </a:r>
            <a:r>
              <a:rPr lang="en-US"/>
              <a:t> – Aug 14)…try courses on first week</a:t>
            </a:r>
          </a:p>
          <a:p>
            <a:r>
              <a:rPr lang="en-US"/>
              <a:t>Homework(s)</a:t>
            </a:r>
          </a:p>
          <a:p>
            <a:r>
              <a:rPr lang="en-US"/>
              <a:t>Midterm(s)</a:t>
            </a:r>
          </a:p>
          <a:p>
            <a:r>
              <a:rPr lang="en-US"/>
              <a:t>Presentation(s)</a:t>
            </a:r>
          </a:p>
          <a:p>
            <a:r>
              <a:rPr lang="en-US"/>
              <a:t>Drop date </a:t>
            </a:r>
            <a:r>
              <a:rPr lang="en-US" i="1"/>
              <a:t>(without transcript entry)</a:t>
            </a:r>
          </a:p>
          <a:p>
            <a:pPr lvl="1"/>
            <a:r>
              <a:rPr lang="en-US"/>
              <a:t>20 Aug-30 Sept</a:t>
            </a:r>
          </a:p>
          <a:p>
            <a:r>
              <a:rPr lang="en-US"/>
              <a:t>Drop date </a:t>
            </a:r>
            <a:r>
              <a:rPr lang="en-US" i="1"/>
              <a:t>(with W transcript entry)</a:t>
            </a:r>
          </a:p>
          <a:p>
            <a:pPr lvl="1"/>
            <a:r>
              <a:rPr lang="en-US"/>
              <a:t>4 Oct - 22 Oct</a:t>
            </a:r>
          </a:p>
          <a:p>
            <a:r>
              <a:rPr lang="en-US"/>
              <a:t>Last Date of Classes</a:t>
            </a:r>
          </a:p>
          <a:p>
            <a:pPr lvl="1"/>
            <a:r>
              <a:rPr lang="en-US"/>
              <a:t>14 Nov</a:t>
            </a:r>
          </a:p>
          <a:p>
            <a:r>
              <a:rPr lang="en-US"/>
              <a:t>Final Exam</a:t>
            </a:r>
          </a:p>
          <a:p>
            <a:pPr lvl="1"/>
            <a:r>
              <a:rPr lang="en-US"/>
              <a:t>21 Nov-2 Dec</a:t>
            </a:r>
          </a:p>
          <a:p>
            <a:r>
              <a:rPr lang="en-US"/>
              <a:t>Grading Complete</a:t>
            </a:r>
          </a:p>
          <a:p>
            <a:pPr lvl="1"/>
            <a:r>
              <a:rPr lang="en-US"/>
              <a:t>8 Dec </a:t>
            </a:r>
            <a:r>
              <a:rPr lang="en-US" i="1"/>
              <a:t>(deadline if you need to discuss final exam scores, etc. Travel planning)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4FA6-C65A-4F94-9F33-CC4E5DB85246}" type="datetime1">
              <a:rPr lang="en-US" smtClean="0"/>
              <a:t>8/4/25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A85-8796-4B17-9CA3-4CB18724EF60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E8630-404A-FC7B-07E1-5FA71A23C1BA}"/>
              </a:ext>
            </a:extLst>
          </p:cNvPr>
          <p:cNvSpPr txBox="1"/>
          <p:nvPr/>
        </p:nvSpPr>
        <p:spPr>
          <a:xfrm>
            <a:off x="9419521" y="4987529"/>
            <a:ext cx="2957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>
                <a:hlinkClick r:id="rId2"/>
              </a:rPr>
              <a:t>https://bit.ly/iisc-academics</a:t>
            </a:r>
            <a:r>
              <a:rPr lang="en-IN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FF8117-27B2-BA6A-0435-3269CBCC3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1952" y="2712879"/>
            <a:ext cx="239268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6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81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Some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246293"/>
            <a:ext cx="11431847" cy="5110057"/>
          </a:xfrm>
        </p:spPr>
        <p:txBody>
          <a:bodyPr>
            <a:normAutofit fontScale="92500" lnSpcReduction="10000"/>
          </a:bodyPr>
          <a:lstStyle/>
          <a:p>
            <a:r>
              <a:rPr lang="en-IN" b="1"/>
              <a:t>Research/Project Advisor</a:t>
            </a:r>
            <a:r>
              <a:rPr lang="en-IN"/>
              <a:t>: Advises student on all research and academic matters. Supervises progress. Signs on all documents. </a:t>
            </a:r>
            <a:r>
              <a:rPr lang="en-IN" i="1">
                <a:solidFill>
                  <a:schemeClr val="accent6"/>
                </a:solidFill>
              </a:rPr>
              <a:t>Keep them informed </a:t>
            </a:r>
            <a:r>
              <a:rPr lang="en-IN" i="1" u="sng">
                <a:solidFill>
                  <a:schemeClr val="accent6"/>
                </a:solidFill>
              </a:rPr>
              <a:t>(good &amp; bad)</a:t>
            </a:r>
            <a:r>
              <a:rPr lang="en-IN" i="1">
                <a:solidFill>
                  <a:schemeClr val="accent6"/>
                </a:solidFill>
              </a:rPr>
              <a:t>. Meet definitely once a week at least. Consult on </a:t>
            </a:r>
            <a:r>
              <a:rPr lang="en-IN" i="1" u="sng">
                <a:solidFill>
                  <a:schemeClr val="accent6"/>
                </a:solidFill>
              </a:rPr>
              <a:t>any and every</a:t>
            </a:r>
            <a:r>
              <a:rPr lang="en-IN" i="1">
                <a:solidFill>
                  <a:schemeClr val="accent6"/>
                </a:solidFill>
              </a:rPr>
              <a:t> decision!</a:t>
            </a:r>
          </a:p>
          <a:p>
            <a:r>
              <a:rPr lang="en-US" b="1"/>
              <a:t>Faculty Advisor</a:t>
            </a:r>
            <a:r>
              <a:rPr lang="en-US"/>
              <a:t>: Assigned for 1-2 terms till Project Advisor assigned to MTech(CDS). </a:t>
            </a:r>
            <a:r>
              <a:rPr lang="en-IN"/>
              <a:t>Signs on all documents. </a:t>
            </a:r>
            <a:r>
              <a:rPr lang="en-IN" i="1">
                <a:solidFill>
                  <a:schemeClr val="accent6"/>
                </a:solidFill>
              </a:rPr>
              <a:t>Keep them informed. Consult each month.</a:t>
            </a:r>
            <a:endParaRPr lang="en-US" i="1">
              <a:solidFill>
                <a:schemeClr val="accent6"/>
              </a:solidFill>
            </a:endParaRPr>
          </a:p>
          <a:p>
            <a:r>
              <a:rPr lang="en-US" b="1"/>
              <a:t>Department Curriculum Committee (DCC)</a:t>
            </a:r>
            <a:r>
              <a:rPr lang="en-US"/>
              <a:t>: Takes care of all academic matters of students at the department. Concerns, issues, etc. that is beyond the Advisor. </a:t>
            </a:r>
          </a:p>
          <a:p>
            <a:r>
              <a:rPr lang="en-US" b="1"/>
              <a:t>Senate Curriculum Committee (SCC)</a:t>
            </a:r>
            <a:r>
              <a:rPr lang="en-US"/>
              <a:t>: Takes care of academic matters at the Institute Level</a:t>
            </a:r>
          </a:p>
          <a:p>
            <a:r>
              <a:rPr lang="en-IN" b="1"/>
              <a:t>Senate Committee on Research </a:t>
            </a:r>
            <a:r>
              <a:rPr lang="en-IN" b="1" err="1"/>
              <a:t>Conferments</a:t>
            </a:r>
            <a:r>
              <a:rPr lang="en-IN" b="1"/>
              <a:t> (SCRC)</a:t>
            </a:r>
            <a:r>
              <a:rPr lang="en-IN"/>
              <a:t>: Makes research candidacy, upgradation, etc. decisions on each student</a:t>
            </a:r>
          </a:p>
          <a:p>
            <a:r>
              <a:rPr lang="en-IN" b="1"/>
              <a:t>Chairperson (CDS)</a:t>
            </a:r>
            <a:r>
              <a:rPr lang="en-IN"/>
              <a:t>: If you get into trouble… </a:t>
            </a:r>
            <a:r>
              <a:rPr lang="en-IN">
                <a:sym typeface="Wingdings" panose="05000000000000000000" pitchFamily="2" charset="2"/>
              </a:rPr>
              <a:t></a:t>
            </a:r>
            <a:endParaRPr lang="en-IN"/>
          </a:p>
          <a:p>
            <a:r>
              <a:rPr lang="en-IN" b="1"/>
              <a:t>Dean (Academic)</a:t>
            </a:r>
            <a:r>
              <a:rPr lang="en-IN"/>
              <a:t>: If you get into bad trouble…</a:t>
            </a:r>
            <a:r>
              <a:rPr lang="en-IN">
                <a:sym typeface="Wingdings" panose="05000000000000000000" pitchFamily="2" charset="2"/>
              </a:rPr>
              <a:t>  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A85-8796-4B17-9CA3-4CB18724E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627FA2-1E16-21A3-C117-DE6CE4FFED8F}"/>
              </a:ext>
            </a:extLst>
          </p:cNvPr>
          <p:cNvSpPr txBox="1"/>
          <p:nvPr/>
        </p:nvSpPr>
        <p:spPr>
          <a:xfrm>
            <a:off x="-498851" y="0"/>
            <a:ext cx="551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</a:rPr>
              <a:t>PhD Student Timelines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8FE09-5090-1502-089D-CAADF6D3B6B4}"/>
              </a:ext>
            </a:extLst>
          </p:cNvPr>
          <p:cNvSpPr txBox="1"/>
          <p:nvPr/>
        </p:nvSpPr>
        <p:spPr>
          <a:xfrm>
            <a:off x="240454" y="514773"/>
            <a:ext cx="11711092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/>
              <a:t>End of First Year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Complete </a:t>
            </a:r>
            <a:r>
              <a:rPr lang="en-US" sz="2000">
                <a:solidFill>
                  <a:schemeClr val="accent1"/>
                </a:solidFill>
              </a:rPr>
              <a:t>Research Training Program (RTP)</a:t>
            </a:r>
            <a:r>
              <a:rPr lang="en-US" sz="2000"/>
              <a:t> with at least one Math, Algorithms or equivalent course.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24 credits for direct Ph.D. (only prior BE/BTech)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12 credits for regular Ph.D. (prior ME/MTech)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Minimum CGPA of 7.0 out of 10.0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Identified research topic and initiated preliminary work.</a:t>
            </a:r>
          </a:p>
          <a:p>
            <a:pPr>
              <a:lnSpc>
                <a:spcPct val="80000"/>
              </a:lnSpc>
            </a:pPr>
            <a:r>
              <a:rPr lang="en-US" sz="2000" b="1"/>
              <a:t>End of Second Year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Completed all modules of </a:t>
            </a:r>
            <a:r>
              <a:rPr lang="en-US" sz="2000">
                <a:solidFill>
                  <a:schemeClr val="accent1"/>
                </a:solidFill>
              </a:rPr>
              <a:t>DS 200</a:t>
            </a:r>
            <a:r>
              <a:rPr lang="en-US" sz="2000"/>
              <a:t>: Research Methods Course.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Developed a comprehensive research plan with a clear thesis timeline.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Contributed towards a conference/journal publication.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Successfully passed the </a:t>
            </a:r>
            <a:r>
              <a:rPr lang="en-US" sz="2000">
                <a:solidFill>
                  <a:schemeClr val="accent1"/>
                </a:solidFill>
              </a:rPr>
              <a:t>Comprehensive Exam</a:t>
            </a:r>
            <a:r>
              <a:rPr lang="en-US" sz="2000"/>
              <a:t>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Finished the mandatory </a:t>
            </a:r>
            <a:r>
              <a:rPr lang="en-US" sz="2000">
                <a:solidFill>
                  <a:schemeClr val="accent1"/>
                </a:solidFill>
              </a:rPr>
              <a:t>Student Assistantship Programme (SAP) </a:t>
            </a:r>
            <a:r>
              <a:rPr lang="en-US" sz="2000"/>
              <a:t>TA role</a:t>
            </a:r>
            <a:r>
              <a:rPr lang="en-US" sz="2000" strike="sngStrike">
                <a:solidFill>
                  <a:schemeClr val="accent3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000" b="1"/>
              <a:t>End of Third Year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Published first-author work in a conference or journal.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Consulted advisor to evaluate progress on thesis work.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Completed </a:t>
            </a:r>
            <a:r>
              <a:rPr lang="en-US" sz="2000">
                <a:solidFill>
                  <a:srgbClr val="FF0000"/>
                </a:solidFill>
              </a:rPr>
              <a:t>Annual PhD Review </a:t>
            </a:r>
            <a:r>
              <a:rPr lang="en-US" sz="2000"/>
              <a:t>and submitted in </a:t>
            </a:r>
            <a:r>
              <a:rPr lang="en-US" sz="2000" err="1">
                <a:solidFill>
                  <a:schemeClr val="accent1"/>
                </a:solidFill>
              </a:rPr>
              <a:t>SLcM</a:t>
            </a:r>
            <a:r>
              <a:rPr lang="en-US" sz="2000"/>
              <a:t> before July 31st </a:t>
            </a:r>
          </a:p>
          <a:p>
            <a:pPr>
              <a:lnSpc>
                <a:spcPct val="80000"/>
              </a:lnSpc>
            </a:pPr>
            <a:r>
              <a:rPr lang="en-US" sz="2000" b="1"/>
              <a:t>End of Fourth Year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Completed a major portion of the thesis with major publications.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Considered presenting thesis </a:t>
            </a:r>
            <a:r>
              <a:rPr lang="en-US" sz="2000">
                <a:solidFill>
                  <a:schemeClr val="accent1"/>
                </a:solidFill>
              </a:rPr>
              <a:t>Colloquium</a:t>
            </a:r>
            <a:r>
              <a:rPr lang="en-US" sz="2000"/>
              <a:t>. </a:t>
            </a:r>
          </a:p>
          <a:p>
            <a:pPr marL="534988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Doctoral Dissertation </a:t>
            </a:r>
            <a:r>
              <a:rPr lang="en-US" sz="2000"/>
              <a:t>to be submitted within 1 month of Colloquium.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Reflected on post-Ph.D. career options.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Completed </a:t>
            </a:r>
            <a:r>
              <a:rPr lang="en-US" sz="2000">
                <a:solidFill>
                  <a:schemeClr val="accent1"/>
                </a:solidFill>
              </a:rPr>
              <a:t>Annual PhD Review.</a:t>
            </a:r>
          </a:p>
          <a:p>
            <a:pPr>
              <a:lnSpc>
                <a:spcPct val="80000"/>
              </a:lnSpc>
            </a:pPr>
            <a:r>
              <a:rPr lang="en-US" sz="2000" b="1"/>
              <a:t>End of Fifth Year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Should have presented thesis </a:t>
            </a:r>
            <a:r>
              <a:rPr lang="en-US" sz="2000">
                <a:solidFill>
                  <a:schemeClr val="accent1"/>
                </a:solidFill>
              </a:rPr>
              <a:t>Colloquium </a:t>
            </a:r>
            <a:r>
              <a:rPr lang="en-US" sz="2000"/>
              <a:t>and submitted </a:t>
            </a:r>
            <a:r>
              <a:rPr lang="en-US" sz="2000">
                <a:solidFill>
                  <a:schemeClr val="accent1"/>
                </a:solidFill>
              </a:rPr>
              <a:t>Doctoral Dissertation</a:t>
            </a:r>
            <a:r>
              <a:rPr lang="en-US" sz="2000"/>
              <a:t>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Ph.D. Colloquium must be completed by the fifth year or earlier. </a:t>
            </a:r>
            <a:r>
              <a:rPr lang="en-US" sz="2000">
                <a:solidFill>
                  <a:schemeClr val="accent1"/>
                </a:solidFill>
              </a:rPr>
              <a:t>Scholarship </a:t>
            </a:r>
            <a:r>
              <a:rPr lang="en-US" sz="2000"/>
              <a:t>will be stopped after Year 5.</a:t>
            </a:r>
          </a:p>
        </p:txBody>
      </p:sp>
    </p:spTree>
    <p:extLst>
      <p:ext uri="{BB962C8B-B14F-4D97-AF65-F5344CB8AC3E}">
        <p14:creationId xmlns:p14="http://schemas.microsoft.com/office/powerpoint/2010/main" val="424066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1916</Words>
  <Application>Microsoft Macintosh PowerPoint</Application>
  <PresentationFormat>Widescreen</PresentationFormat>
  <Paragraphs>189</Paragraphs>
  <Slides>20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Cambria Math</vt:lpstr>
      <vt:lpstr>Times New Roman, serif</vt:lpstr>
      <vt:lpstr>Wingdings</vt:lpstr>
      <vt:lpstr>Office Theme</vt:lpstr>
      <vt:lpstr>CDS-DCC Student Orientation DCC: Department Curriculum Committee  DCC Convenor: Dr. Phani Motamarri  DCC Members: Dr. Yogesh Simmhan, Dr. Sathish Vadhiyar,  Dr. Chirag Jain, Dr. Aditya Konduri, Dr. Anirban Chakraborty</vt:lpstr>
      <vt:lpstr>Important Academic Details</vt:lpstr>
      <vt:lpstr>PowerPoint Presentation</vt:lpstr>
      <vt:lpstr>Courses@IISc</vt:lpstr>
      <vt:lpstr>Courses@IISc</vt:lpstr>
      <vt:lpstr>PowerPoint Presentation</vt:lpstr>
      <vt:lpstr>Courses@IISc (Aug 2025 Term)</vt:lpstr>
      <vt:lpstr>Some committees</vt:lpstr>
      <vt:lpstr>PowerPoint Presentation</vt:lpstr>
      <vt:lpstr>PowerPoint Presentation</vt:lpstr>
      <vt:lpstr>PowerPoint Presentation</vt:lpstr>
      <vt:lpstr>PowerPoint Presentation</vt:lpstr>
      <vt:lpstr>M.Tech. (CDS) Course Structure </vt:lpstr>
      <vt:lpstr>M.Tech. (CDS) Project Advisor</vt:lpstr>
      <vt:lpstr>Course Registration http://sap.iisc.ac.in (IISc Network/VPN Only)</vt:lpstr>
      <vt:lpstr>General Guidelines</vt:lpstr>
      <vt:lpstr>Upgradation to PhD </vt:lpstr>
      <vt:lpstr>Continuation to PhD</vt:lpstr>
      <vt:lpstr>Opportunity at IISc</vt:lpstr>
      <vt:lpstr>Department wellness committee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CDS DCC Student Orientation</dc:title>
  <dc:creator>Phani Motamarri</dc:creator>
  <cp:lastModifiedBy>Phani Motamarri</cp:lastModifiedBy>
  <cp:revision>1</cp:revision>
  <dcterms:created xsi:type="dcterms:W3CDTF">2023-07-26T13:08:50Z</dcterms:created>
  <dcterms:modified xsi:type="dcterms:W3CDTF">2025-08-04T05:46:57Z</dcterms:modified>
</cp:coreProperties>
</file>